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9" r:id="rId20"/>
    <p:sldMasterId id="2147483738" r:id="rId21"/>
  </p:sldMasterIdLst>
  <p:notesMasterIdLst>
    <p:notesMasterId r:id="rId36"/>
  </p:notesMasterIdLst>
  <p:handoutMasterIdLst>
    <p:handoutMasterId r:id="rId37"/>
  </p:handoutMasterIdLst>
  <p:sldIdLst>
    <p:sldId id="754" r:id="rId22"/>
    <p:sldId id="755" r:id="rId23"/>
    <p:sldId id="756" r:id="rId24"/>
    <p:sldId id="757" r:id="rId25"/>
    <p:sldId id="758" r:id="rId26"/>
    <p:sldId id="759" r:id="rId27"/>
    <p:sldId id="760" r:id="rId28"/>
    <p:sldId id="761" r:id="rId29"/>
    <p:sldId id="762" r:id="rId30"/>
    <p:sldId id="765" r:id="rId31"/>
    <p:sldId id="766" r:id="rId32"/>
    <p:sldId id="767" r:id="rId33"/>
    <p:sldId id="674" r:id="rId34"/>
    <p:sldId id="753" r:id="rId35"/>
  </p:sldIdLst>
  <p:sldSz cx="10058400" cy="7772400"/>
  <p:notesSz cx="7010400" cy="9372600"/>
  <p:custDataLst>
    <p:custData r:id="rId8"/>
    <p:custData r:id="rId18"/>
    <p:custData r:id="rId7"/>
    <p:custData r:id="rId5"/>
    <p:custData r:id="rId2"/>
    <p:custData r:id="rId11"/>
    <p:custData r:id="rId3"/>
    <p:custData r:id="rId17"/>
    <p:custData r:id="rId12"/>
    <p:custData r:id="rId13"/>
    <p:custData r:id="rId15"/>
    <p:custData r:id="rId10"/>
    <p:custData r:id="rId1"/>
    <p:custData r:id="rId19"/>
    <p:custData r:id="rId9"/>
    <p:custData r:id="rId4"/>
    <p:custData r:id="rId14"/>
    <p:custData r:id="rId16"/>
    <p:custData r:id="rId6"/>
  </p:custDataLst>
  <p:defaultTextStyle>
    <a:defPPr>
      <a:defRPr lang="en-US"/>
    </a:defPPr>
    <a:lvl1pPr algn="ctr" rtl="0" fontAlgn="base">
      <a:spcBef>
        <a:spcPct val="0"/>
      </a:spcBef>
      <a:spcAft>
        <a:spcPct val="0"/>
      </a:spcAft>
      <a:defRPr sz="2000" kern="1200">
        <a:solidFill>
          <a:schemeClr val="tx1"/>
        </a:solidFill>
        <a:latin typeface="Gotham C2 Text" pitchFamily="50" charset="0"/>
        <a:ea typeface="ＭＳ Ｐゴシック" charset="-128"/>
        <a:cs typeface="+mn-cs"/>
      </a:defRPr>
    </a:lvl1pPr>
    <a:lvl2pPr marL="457200" algn="ctr" rtl="0" fontAlgn="base">
      <a:spcBef>
        <a:spcPct val="0"/>
      </a:spcBef>
      <a:spcAft>
        <a:spcPct val="0"/>
      </a:spcAft>
      <a:defRPr sz="2000" kern="1200">
        <a:solidFill>
          <a:schemeClr val="tx1"/>
        </a:solidFill>
        <a:latin typeface="Gotham C2 Text" pitchFamily="50" charset="0"/>
        <a:ea typeface="ＭＳ Ｐゴシック" charset="-128"/>
        <a:cs typeface="+mn-cs"/>
      </a:defRPr>
    </a:lvl2pPr>
    <a:lvl3pPr marL="914400" algn="ctr" rtl="0" fontAlgn="base">
      <a:spcBef>
        <a:spcPct val="0"/>
      </a:spcBef>
      <a:spcAft>
        <a:spcPct val="0"/>
      </a:spcAft>
      <a:defRPr sz="2000" kern="1200">
        <a:solidFill>
          <a:schemeClr val="tx1"/>
        </a:solidFill>
        <a:latin typeface="Gotham C2 Text" pitchFamily="50" charset="0"/>
        <a:ea typeface="ＭＳ Ｐゴシック" charset="-128"/>
        <a:cs typeface="+mn-cs"/>
      </a:defRPr>
    </a:lvl3pPr>
    <a:lvl4pPr marL="1371600" algn="ctr" rtl="0" fontAlgn="base">
      <a:spcBef>
        <a:spcPct val="0"/>
      </a:spcBef>
      <a:spcAft>
        <a:spcPct val="0"/>
      </a:spcAft>
      <a:defRPr sz="2000" kern="1200">
        <a:solidFill>
          <a:schemeClr val="tx1"/>
        </a:solidFill>
        <a:latin typeface="Gotham C2 Text" pitchFamily="50" charset="0"/>
        <a:ea typeface="ＭＳ Ｐゴシック" charset="-128"/>
        <a:cs typeface="+mn-cs"/>
      </a:defRPr>
    </a:lvl4pPr>
    <a:lvl5pPr marL="1828800" algn="ctr" rtl="0" fontAlgn="base">
      <a:spcBef>
        <a:spcPct val="0"/>
      </a:spcBef>
      <a:spcAft>
        <a:spcPct val="0"/>
      </a:spcAft>
      <a:defRPr sz="2000" kern="1200">
        <a:solidFill>
          <a:schemeClr val="tx1"/>
        </a:solidFill>
        <a:latin typeface="Gotham C2 Text" pitchFamily="50" charset="0"/>
        <a:ea typeface="ＭＳ Ｐゴシック" charset="-128"/>
        <a:cs typeface="+mn-cs"/>
      </a:defRPr>
    </a:lvl5pPr>
    <a:lvl6pPr marL="2286000" algn="l" defTabSz="914400" rtl="0" eaLnBrk="1" latinLnBrk="0" hangingPunct="1">
      <a:defRPr sz="2000" kern="1200">
        <a:solidFill>
          <a:schemeClr val="tx1"/>
        </a:solidFill>
        <a:latin typeface="Gotham C2 Text" pitchFamily="50" charset="0"/>
        <a:ea typeface="ＭＳ Ｐゴシック" charset="-128"/>
        <a:cs typeface="+mn-cs"/>
      </a:defRPr>
    </a:lvl6pPr>
    <a:lvl7pPr marL="2743200" algn="l" defTabSz="914400" rtl="0" eaLnBrk="1" latinLnBrk="0" hangingPunct="1">
      <a:defRPr sz="2000" kern="1200">
        <a:solidFill>
          <a:schemeClr val="tx1"/>
        </a:solidFill>
        <a:latin typeface="Gotham C2 Text" pitchFamily="50" charset="0"/>
        <a:ea typeface="ＭＳ Ｐゴシック" charset="-128"/>
        <a:cs typeface="+mn-cs"/>
      </a:defRPr>
    </a:lvl7pPr>
    <a:lvl8pPr marL="3200400" algn="l" defTabSz="914400" rtl="0" eaLnBrk="1" latinLnBrk="0" hangingPunct="1">
      <a:defRPr sz="2000" kern="1200">
        <a:solidFill>
          <a:schemeClr val="tx1"/>
        </a:solidFill>
        <a:latin typeface="Gotham C2 Text" pitchFamily="50" charset="0"/>
        <a:ea typeface="ＭＳ Ｐゴシック" charset="-128"/>
        <a:cs typeface="+mn-cs"/>
      </a:defRPr>
    </a:lvl8pPr>
    <a:lvl9pPr marL="3657600" algn="l" defTabSz="914400" rtl="0" eaLnBrk="1" latinLnBrk="0" hangingPunct="1">
      <a:defRPr sz="2000"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1" orient="horz" pos="4617">
          <p15:clr>
            <a:srgbClr val="A4A3A4"/>
          </p15:clr>
        </p15:guide>
        <p15:guide id="2" orient="horz" pos="4460">
          <p15:clr>
            <a:srgbClr val="A4A3A4"/>
          </p15:clr>
        </p15:guide>
        <p15:guide id="3" orient="horz" pos="4320">
          <p15:clr>
            <a:srgbClr val="A4A3A4"/>
          </p15:clr>
        </p15:guide>
        <p15:guide id="4" orient="horz" pos="3082" userDrawn="1">
          <p15:clr>
            <a:srgbClr val="A4A3A4"/>
          </p15:clr>
        </p15:guide>
        <p15:guide id="5" orient="horz" pos="605">
          <p15:clr>
            <a:srgbClr val="A4A3A4"/>
          </p15:clr>
        </p15:guide>
        <p15:guide id="6" orient="horz" pos="749">
          <p15:clr>
            <a:srgbClr val="A4A3A4"/>
          </p15:clr>
        </p15:guide>
        <p15:guide id="7" orient="horz" pos="2832" userDrawn="1">
          <p15:clr>
            <a:srgbClr val="A4A3A4"/>
          </p15:clr>
        </p15:guide>
        <p15:guide id="8" orient="horz" pos="1325" userDrawn="1">
          <p15:clr>
            <a:srgbClr val="A4A3A4"/>
          </p15:clr>
        </p15:guide>
        <p15:guide id="9" orient="horz" pos="288" userDrawn="1">
          <p15:clr>
            <a:srgbClr val="A4A3A4"/>
          </p15:clr>
        </p15:guide>
        <p15:guide id="10" pos="574">
          <p15:clr>
            <a:srgbClr val="A4A3A4"/>
          </p15:clr>
        </p15:guide>
        <p15:guide id="11" pos="6312" userDrawn="1">
          <p15:clr>
            <a:srgbClr val="A4A3A4"/>
          </p15:clr>
        </p15:guide>
        <p15:guide id="12" pos="4373" userDrawn="1">
          <p15:clr>
            <a:srgbClr val="A4A3A4"/>
          </p15:clr>
        </p15:guide>
        <p15:guide id="13" pos="5760" userDrawn="1">
          <p15:clr>
            <a:srgbClr val="A4A3A4"/>
          </p15:clr>
        </p15:guide>
        <p15:guide id="14" pos="3452" userDrawn="1">
          <p15:clr>
            <a:srgbClr val="A4A3A4"/>
          </p15:clr>
        </p15:guide>
        <p15:guide id="15" pos="2376" userDrawn="1">
          <p15:clr>
            <a:srgbClr val="A4A3A4"/>
          </p15:clr>
        </p15:guide>
        <p15:guide id="16" pos="4184" userDrawn="1">
          <p15:clr>
            <a:srgbClr val="A4A3A4"/>
          </p15:clr>
        </p15:guide>
        <p15:guide id="17" pos="954" userDrawn="1">
          <p15:clr>
            <a:srgbClr val="A4A3A4"/>
          </p15:clr>
        </p15:guide>
        <p15:guide id="18" pos="692">
          <p15:clr>
            <a:srgbClr val="A4A3A4"/>
          </p15:clr>
        </p15:guide>
      </p15:sldGuideLst>
    </p:ext>
    <p:ext uri="{2D200454-40CA-4A62-9FC3-DE9A4176ACB9}">
      <p15:notesGuideLst xmlns:p15="http://schemas.microsoft.com/office/powerpoint/2012/main">
        <p15:guide id="1" orient="horz" pos="5575">
          <p15:clr>
            <a:srgbClr val="A4A3A4"/>
          </p15:clr>
        </p15:guide>
        <p15:guide id="2" orient="horz" pos="295">
          <p15:clr>
            <a:srgbClr val="A4A3A4"/>
          </p15:clr>
        </p15:guide>
        <p15:guide id="3" pos="4072">
          <p15:clr>
            <a:srgbClr val="A4A3A4"/>
          </p15:clr>
        </p15:guide>
        <p15:guide id="4" pos="3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08080"/>
    <a:srgbClr val="79B93E"/>
    <a:srgbClr val="FFFFFF"/>
    <a:srgbClr val="003365"/>
    <a:srgbClr val="E1C875"/>
    <a:srgbClr val="348034"/>
    <a:srgbClr val="C8D6AA"/>
    <a:srgbClr val="8BBAD7"/>
    <a:srgbClr val="006600"/>
    <a:srgbClr val="F1E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4" autoAdjust="0"/>
    <p:restoredTop sz="87698" autoAdjust="0"/>
  </p:normalViewPr>
  <p:slideViewPr>
    <p:cSldViewPr snapToGrid="0">
      <p:cViewPr varScale="1">
        <p:scale>
          <a:sx n="82" d="100"/>
          <a:sy n="82" d="100"/>
        </p:scale>
        <p:origin x="1464" y="90"/>
      </p:cViewPr>
      <p:guideLst>
        <p:guide orient="horz" pos="4617"/>
        <p:guide orient="horz" pos="4460"/>
        <p:guide orient="horz" pos="4320"/>
        <p:guide orient="horz" pos="3082"/>
        <p:guide orient="horz" pos="605"/>
        <p:guide orient="horz" pos="749"/>
        <p:guide orient="horz" pos="2832"/>
        <p:guide orient="horz" pos="1325"/>
        <p:guide orient="horz" pos="288"/>
        <p:guide pos="574"/>
        <p:guide pos="6312"/>
        <p:guide pos="4373"/>
        <p:guide pos="5760"/>
        <p:guide pos="3452"/>
        <p:guide pos="2376"/>
        <p:guide pos="4184"/>
        <p:guide pos="954"/>
        <p:guide pos="6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80" d="100"/>
          <a:sy n="80" d="100"/>
        </p:scale>
        <p:origin x="1686" y="-1638"/>
      </p:cViewPr>
      <p:guideLst>
        <p:guide orient="horz" pos="5575"/>
        <p:guide orient="horz" pos="295"/>
        <p:guide pos="4072"/>
        <p:guide pos="3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5.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Master" Target="slideMasters/slideMaster2.xml"/><Relationship Id="rId34" Type="http://schemas.openxmlformats.org/officeDocument/2006/relationships/slide" Target="slides/slide13.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0674234788071"/>
          <c:y val="5.4653870844136129E-2"/>
          <c:w val="0.75327793250851693"/>
          <c:h val="0.93019193733795802"/>
        </c:manualLayout>
      </c:layout>
      <c:pieChart>
        <c:varyColors val="1"/>
        <c:ser>
          <c:idx val="0"/>
          <c:order val="0"/>
          <c:tx>
            <c:strRef>
              <c:f>Sheet1!$A$2</c:f>
              <c:strCache>
                <c:ptCount val="1"/>
                <c:pt idx="0">
                  <c:v>East</c:v>
                </c:pt>
              </c:strCache>
            </c:strRef>
          </c:tx>
          <c:spPr>
            <a:solidFill>
              <a:srgbClr val="1B7FBA"/>
            </a:solidFill>
            <a:ln w="12731">
              <a:solidFill>
                <a:srgbClr val="FFFFFF"/>
              </a:solidFill>
              <a:prstDash val="solid"/>
            </a:ln>
          </c:spPr>
          <c:dPt>
            <c:idx val="0"/>
            <c:bubble3D val="0"/>
            <c:spPr>
              <a:solidFill>
                <a:srgbClr val="004675"/>
              </a:solidFill>
              <a:ln w="12731">
                <a:solidFill>
                  <a:srgbClr val="FFFFFF"/>
                </a:solidFill>
                <a:prstDash val="solid"/>
              </a:ln>
            </c:spPr>
            <c:extLst>
              <c:ext xmlns:c16="http://schemas.microsoft.com/office/drawing/2014/chart" uri="{C3380CC4-5D6E-409C-BE32-E72D297353CC}">
                <c16:uniqueId val="{00000001-9ACA-4FEC-B887-64D6E1F478D0}"/>
              </c:ext>
            </c:extLst>
          </c:dPt>
          <c:dPt>
            <c:idx val="1"/>
            <c:bubble3D val="0"/>
            <c:spPr>
              <a:solidFill>
                <a:srgbClr val="64A3CA"/>
              </a:solidFill>
              <a:ln w="12731">
                <a:solidFill>
                  <a:srgbClr val="FFFFFF"/>
                </a:solidFill>
                <a:prstDash val="solid"/>
              </a:ln>
            </c:spPr>
            <c:extLst>
              <c:ext xmlns:c16="http://schemas.microsoft.com/office/drawing/2014/chart" uri="{C3380CC4-5D6E-409C-BE32-E72D297353CC}">
                <c16:uniqueId val="{00000003-9ACA-4FEC-B887-64D6E1F478D0}"/>
              </c:ext>
            </c:extLst>
          </c:dPt>
          <c:dPt>
            <c:idx val="2"/>
            <c:bubble3D val="0"/>
            <c:extLst>
              <c:ext xmlns:c16="http://schemas.microsoft.com/office/drawing/2014/chart" uri="{C3380CC4-5D6E-409C-BE32-E72D297353CC}">
                <c16:uniqueId val="{00000004-9ACA-4FEC-B887-64D6E1F478D0}"/>
              </c:ext>
            </c:extLst>
          </c:dPt>
          <c:dPt>
            <c:idx val="3"/>
            <c:bubble3D val="0"/>
            <c:spPr>
              <a:solidFill>
                <a:srgbClr val="87CAE0"/>
              </a:solidFill>
              <a:ln w="12731">
                <a:solidFill>
                  <a:srgbClr val="FFFFFF"/>
                </a:solidFill>
                <a:prstDash val="solid"/>
              </a:ln>
            </c:spPr>
            <c:extLst>
              <c:ext xmlns:c16="http://schemas.microsoft.com/office/drawing/2014/chart" uri="{C3380CC4-5D6E-409C-BE32-E72D297353CC}">
                <c16:uniqueId val="{00000006-9ACA-4FEC-B887-64D6E1F478D0}"/>
              </c:ext>
            </c:extLst>
          </c:dPt>
          <c:dPt>
            <c:idx val="4"/>
            <c:bubble3D val="0"/>
            <c:spPr>
              <a:solidFill>
                <a:srgbClr val="4B81A5"/>
              </a:solidFill>
              <a:ln w="12731">
                <a:solidFill>
                  <a:srgbClr val="FFFFFF"/>
                </a:solidFill>
                <a:prstDash val="solid"/>
              </a:ln>
            </c:spPr>
            <c:extLst>
              <c:ext xmlns:c16="http://schemas.microsoft.com/office/drawing/2014/chart" uri="{C3380CC4-5D6E-409C-BE32-E72D297353CC}">
                <c16:uniqueId val="{00000008-9ACA-4FEC-B887-64D6E1F478D0}"/>
              </c:ext>
            </c:extLst>
          </c:dPt>
          <c:dPt>
            <c:idx val="5"/>
            <c:bubble3D val="0"/>
            <c:spPr>
              <a:solidFill>
                <a:srgbClr val="50AEE2"/>
              </a:solidFill>
              <a:ln w="12731">
                <a:solidFill>
                  <a:srgbClr val="FFFFFF"/>
                </a:solidFill>
                <a:prstDash val="solid"/>
              </a:ln>
            </c:spPr>
            <c:extLst>
              <c:ext xmlns:c16="http://schemas.microsoft.com/office/drawing/2014/chart" uri="{C3380CC4-5D6E-409C-BE32-E72D297353CC}">
                <c16:uniqueId val="{0000000A-9ACA-4FEC-B887-64D6E1F478D0}"/>
              </c:ext>
            </c:extLst>
          </c:dPt>
          <c:dPt>
            <c:idx val="6"/>
            <c:bubble3D val="0"/>
            <c:spPr>
              <a:solidFill>
                <a:srgbClr val="DDE8F0"/>
              </a:solidFill>
              <a:ln w="12731">
                <a:solidFill>
                  <a:srgbClr val="FFFFFF"/>
                </a:solidFill>
                <a:prstDash val="solid"/>
              </a:ln>
            </c:spPr>
            <c:extLst>
              <c:ext xmlns:c16="http://schemas.microsoft.com/office/drawing/2014/chart" uri="{C3380CC4-5D6E-409C-BE32-E72D297353CC}">
                <c16:uniqueId val="{0000000C-9ACA-4FEC-B887-64D6E1F478D0}"/>
              </c:ext>
            </c:extLst>
          </c:dPt>
          <c:cat>
            <c:strRef>
              <c:f>Sheet1!$B$1:$K$1</c:f>
              <c:strCache>
                <c:ptCount val="3"/>
                <c:pt idx="0">
                  <c:v>Item x%</c:v>
                </c:pt>
                <c:pt idx="1">
                  <c:v>Item x%</c:v>
                </c:pt>
                <c:pt idx="2">
                  <c:v>Item x%</c:v>
                </c:pt>
              </c:strCache>
            </c:strRef>
          </c:cat>
          <c:val>
            <c:numRef>
              <c:f>Sheet1!$B$2:$K$2</c:f>
              <c:numCache>
                <c:formatCode>General</c:formatCode>
                <c:ptCount val="3"/>
                <c:pt idx="0">
                  <c:v>15</c:v>
                </c:pt>
                <c:pt idx="1">
                  <c:v>85</c:v>
                </c:pt>
                <c:pt idx="2">
                  <c:v>0</c:v>
                </c:pt>
              </c:numCache>
            </c:numRef>
          </c:val>
          <c:extLst>
            <c:ext xmlns:c16="http://schemas.microsoft.com/office/drawing/2014/chart" uri="{C3380CC4-5D6E-409C-BE32-E72D297353CC}">
              <c16:uniqueId val="{0000000D-9ACA-4FEC-B887-64D6E1F478D0}"/>
            </c:ext>
          </c:extLst>
        </c:ser>
        <c:dLbls>
          <c:showLegendKey val="0"/>
          <c:showVal val="0"/>
          <c:showCatName val="0"/>
          <c:showSerName val="0"/>
          <c:showPercent val="0"/>
          <c:showBubbleSize val="0"/>
          <c:showLeaderLines val="1"/>
        </c:dLbls>
        <c:firstSliceAng val="0"/>
      </c:pieChart>
      <c:spPr>
        <a:noFill/>
        <a:ln w="25397">
          <a:noFill/>
        </a:ln>
      </c:spPr>
    </c:plotArea>
    <c:plotVisOnly val="1"/>
    <c:dispBlanksAs val="zero"/>
    <c:showDLblsOverMax val="0"/>
  </c:chart>
  <c:spPr>
    <a:noFill/>
    <a:ln>
      <a:noFill/>
    </a:ln>
  </c:spPr>
  <c:txPr>
    <a:bodyPr/>
    <a:lstStyle/>
    <a:p>
      <a:pPr>
        <a:defRPr sz="1200" b="0" i="0" u="none" strike="noStrike" baseline="0">
          <a:solidFill>
            <a:srgbClr val="000000"/>
          </a:solidFill>
          <a:latin typeface="+mn-lt"/>
          <a:ea typeface="Gotham C2 Text"/>
          <a:cs typeface="Gotham C2 Tex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0674234788071"/>
          <c:y val="5.4653870844136129E-2"/>
          <c:w val="0.75327793250851693"/>
          <c:h val="0.93019193733795802"/>
        </c:manualLayout>
      </c:layout>
      <c:pieChart>
        <c:varyColors val="1"/>
        <c:ser>
          <c:idx val="0"/>
          <c:order val="0"/>
          <c:tx>
            <c:strRef>
              <c:f>Sheet1!$A$2</c:f>
              <c:strCache>
                <c:ptCount val="1"/>
                <c:pt idx="0">
                  <c:v>East</c:v>
                </c:pt>
              </c:strCache>
            </c:strRef>
          </c:tx>
          <c:spPr>
            <a:solidFill>
              <a:srgbClr val="1B7FBA"/>
            </a:solidFill>
            <a:ln w="12731">
              <a:solidFill>
                <a:srgbClr val="FFFFFF"/>
              </a:solidFill>
              <a:prstDash val="solid"/>
            </a:ln>
          </c:spPr>
          <c:dPt>
            <c:idx val="0"/>
            <c:bubble3D val="0"/>
            <c:spPr>
              <a:solidFill>
                <a:srgbClr val="004675"/>
              </a:solidFill>
              <a:ln w="12731">
                <a:solidFill>
                  <a:srgbClr val="FFFFFF"/>
                </a:solidFill>
                <a:prstDash val="solid"/>
              </a:ln>
            </c:spPr>
            <c:extLst>
              <c:ext xmlns:c16="http://schemas.microsoft.com/office/drawing/2014/chart" uri="{C3380CC4-5D6E-409C-BE32-E72D297353CC}">
                <c16:uniqueId val="{00000001-E8D4-48F2-8D28-370AD10E0BDB}"/>
              </c:ext>
            </c:extLst>
          </c:dPt>
          <c:dPt>
            <c:idx val="1"/>
            <c:bubble3D val="0"/>
            <c:spPr>
              <a:solidFill>
                <a:srgbClr val="64A3CA"/>
              </a:solidFill>
              <a:ln w="12731">
                <a:solidFill>
                  <a:srgbClr val="FFFFFF"/>
                </a:solidFill>
                <a:prstDash val="solid"/>
              </a:ln>
            </c:spPr>
            <c:extLst>
              <c:ext xmlns:c16="http://schemas.microsoft.com/office/drawing/2014/chart" uri="{C3380CC4-5D6E-409C-BE32-E72D297353CC}">
                <c16:uniqueId val="{00000003-E8D4-48F2-8D28-370AD10E0BDB}"/>
              </c:ext>
            </c:extLst>
          </c:dPt>
          <c:dPt>
            <c:idx val="2"/>
            <c:bubble3D val="0"/>
            <c:extLst>
              <c:ext xmlns:c16="http://schemas.microsoft.com/office/drawing/2014/chart" uri="{C3380CC4-5D6E-409C-BE32-E72D297353CC}">
                <c16:uniqueId val="{00000004-E8D4-48F2-8D28-370AD10E0BDB}"/>
              </c:ext>
            </c:extLst>
          </c:dPt>
          <c:dPt>
            <c:idx val="3"/>
            <c:bubble3D val="0"/>
            <c:spPr>
              <a:solidFill>
                <a:srgbClr val="87CAE0"/>
              </a:solidFill>
              <a:ln w="12731">
                <a:solidFill>
                  <a:srgbClr val="FFFFFF"/>
                </a:solidFill>
                <a:prstDash val="solid"/>
              </a:ln>
            </c:spPr>
            <c:extLst>
              <c:ext xmlns:c16="http://schemas.microsoft.com/office/drawing/2014/chart" uri="{C3380CC4-5D6E-409C-BE32-E72D297353CC}">
                <c16:uniqueId val="{00000006-E8D4-48F2-8D28-370AD10E0BDB}"/>
              </c:ext>
            </c:extLst>
          </c:dPt>
          <c:dPt>
            <c:idx val="4"/>
            <c:bubble3D val="0"/>
            <c:spPr>
              <a:solidFill>
                <a:srgbClr val="4B81A5"/>
              </a:solidFill>
              <a:ln w="12731">
                <a:solidFill>
                  <a:srgbClr val="FFFFFF"/>
                </a:solidFill>
                <a:prstDash val="solid"/>
              </a:ln>
            </c:spPr>
            <c:extLst>
              <c:ext xmlns:c16="http://schemas.microsoft.com/office/drawing/2014/chart" uri="{C3380CC4-5D6E-409C-BE32-E72D297353CC}">
                <c16:uniqueId val="{00000008-E8D4-48F2-8D28-370AD10E0BDB}"/>
              </c:ext>
            </c:extLst>
          </c:dPt>
          <c:dPt>
            <c:idx val="5"/>
            <c:bubble3D val="0"/>
            <c:spPr>
              <a:solidFill>
                <a:srgbClr val="50AEE2"/>
              </a:solidFill>
              <a:ln w="12731">
                <a:solidFill>
                  <a:srgbClr val="FFFFFF"/>
                </a:solidFill>
                <a:prstDash val="solid"/>
              </a:ln>
            </c:spPr>
            <c:extLst>
              <c:ext xmlns:c16="http://schemas.microsoft.com/office/drawing/2014/chart" uri="{C3380CC4-5D6E-409C-BE32-E72D297353CC}">
                <c16:uniqueId val="{0000000A-E8D4-48F2-8D28-370AD10E0BDB}"/>
              </c:ext>
            </c:extLst>
          </c:dPt>
          <c:dPt>
            <c:idx val="6"/>
            <c:bubble3D val="0"/>
            <c:spPr>
              <a:solidFill>
                <a:srgbClr val="DDE8F0"/>
              </a:solidFill>
              <a:ln w="12731">
                <a:solidFill>
                  <a:srgbClr val="FFFFFF"/>
                </a:solidFill>
                <a:prstDash val="solid"/>
              </a:ln>
            </c:spPr>
            <c:extLst>
              <c:ext xmlns:c16="http://schemas.microsoft.com/office/drawing/2014/chart" uri="{C3380CC4-5D6E-409C-BE32-E72D297353CC}">
                <c16:uniqueId val="{0000000C-E8D4-48F2-8D28-370AD10E0BDB}"/>
              </c:ext>
            </c:extLst>
          </c:dPt>
          <c:cat>
            <c:strRef>
              <c:f>Sheet1!$B$1:$K$1</c:f>
              <c:strCache>
                <c:ptCount val="3"/>
                <c:pt idx="0">
                  <c:v>Item x%</c:v>
                </c:pt>
                <c:pt idx="1">
                  <c:v>Item x%</c:v>
                </c:pt>
                <c:pt idx="2">
                  <c:v>Item x%</c:v>
                </c:pt>
              </c:strCache>
            </c:strRef>
          </c:cat>
          <c:val>
            <c:numRef>
              <c:f>Sheet1!$B$2:$K$2</c:f>
              <c:numCache>
                <c:formatCode>General</c:formatCode>
                <c:ptCount val="3"/>
                <c:pt idx="0">
                  <c:v>34</c:v>
                </c:pt>
                <c:pt idx="1">
                  <c:v>6</c:v>
                </c:pt>
                <c:pt idx="2">
                  <c:v>60</c:v>
                </c:pt>
              </c:numCache>
            </c:numRef>
          </c:val>
          <c:extLst>
            <c:ext xmlns:c16="http://schemas.microsoft.com/office/drawing/2014/chart" uri="{C3380CC4-5D6E-409C-BE32-E72D297353CC}">
              <c16:uniqueId val="{0000000D-E8D4-48F2-8D28-370AD10E0BDB}"/>
            </c:ext>
          </c:extLst>
        </c:ser>
        <c:dLbls>
          <c:showLegendKey val="0"/>
          <c:showVal val="0"/>
          <c:showCatName val="0"/>
          <c:showSerName val="0"/>
          <c:showPercent val="0"/>
          <c:showBubbleSize val="0"/>
          <c:showLeaderLines val="1"/>
        </c:dLbls>
        <c:firstSliceAng val="0"/>
      </c:pieChart>
      <c:spPr>
        <a:noFill/>
        <a:ln w="25397">
          <a:noFill/>
        </a:ln>
      </c:spPr>
    </c:plotArea>
    <c:plotVisOnly val="1"/>
    <c:dispBlanksAs val="zero"/>
    <c:showDLblsOverMax val="0"/>
  </c:chart>
  <c:spPr>
    <a:noFill/>
    <a:ln>
      <a:noFill/>
    </a:ln>
  </c:spPr>
  <c:txPr>
    <a:bodyPr/>
    <a:lstStyle/>
    <a:p>
      <a:pPr>
        <a:defRPr sz="1200" b="0" i="0" u="none" strike="noStrike" baseline="0">
          <a:solidFill>
            <a:srgbClr val="000000"/>
          </a:solidFill>
          <a:latin typeface="+mn-lt"/>
          <a:ea typeface="Gotham C2 Text"/>
          <a:cs typeface="Gotham C2 Tex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0674234788071"/>
          <c:y val="5.4653870844136129E-2"/>
          <c:w val="0.75327793250851693"/>
          <c:h val="0.93019193733795802"/>
        </c:manualLayout>
      </c:layout>
      <c:pieChart>
        <c:varyColors val="1"/>
        <c:ser>
          <c:idx val="0"/>
          <c:order val="0"/>
          <c:tx>
            <c:strRef>
              <c:f>Sheet1!$A$2</c:f>
              <c:strCache>
                <c:ptCount val="1"/>
                <c:pt idx="0">
                  <c:v>East</c:v>
                </c:pt>
              </c:strCache>
            </c:strRef>
          </c:tx>
          <c:spPr>
            <a:solidFill>
              <a:srgbClr val="1B7FBA"/>
            </a:solidFill>
            <a:ln w="12731">
              <a:noFill/>
              <a:prstDash val="solid"/>
            </a:ln>
          </c:spPr>
          <c:dPt>
            <c:idx val="0"/>
            <c:bubble3D val="0"/>
            <c:spPr>
              <a:solidFill>
                <a:srgbClr val="004675"/>
              </a:solidFill>
              <a:ln w="12731">
                <a:noFill/>
                <a:prstDash val="solid"/>
              </a:ln>
            </c:spPr>
            <c:extLst>
              <c:ext xmlns:c16="http://schemas.microsoft.com/office/drawing/2014/chart" uri="{C3380CC4-5D6E-409C-BE32-E72D297353CC}">
                <c16:uniqueId val="{00000001-CF70-4C09-9CC3-BCDC8787B239}"/>
              </c:ext>
            </c:extLst>
          </c:dPt>
          <c:dPt>
            <c:idx val="1"/>
            <c:bubble3D val="0"/>
            <c:spPr>
              <a:solidFill>
                <a:srgbClr val="64A3CA"/>
              </a:solidFill>
              <a:ln w="12731">
                <a:noFill/>
                <a:prstDash val="solid"/>
              </a:ln>
            </c:spPr>
            <c:extLst>
              <c:ext xmlns:c16="http://schemas.microsoft.com/office/drawing/2014/chart" uri="{C3380CC4-5D6E-409C-BE32-E72D297353CC}">
                <c16:uniqueId val="{00000003-CF70-4C09-9CC3-BCDC8787B239}"/>
              </c:ext>
            </c:extLst>
          </c:dPt>
          <c:dPt>
            <c:idx val="2"/>
            <c:bubble3D val="0"/>
            <c:extLst>
              <c:ext xmlns:c16="http://schemas.microsoft.com/office/drawing/2014/chart" uri="{C3380CC4-5D6E-409C-BE32-E72D297353CC}">
                <c16:uniqueId val="{00000004-CF70-4C09-9CC3-BCDC8787B239}"/>
              </c:ext>
            </c:extLst>
          </c:dPt>
          <c:dPt>
            <c:idx val="3"/>
            <c:bubble3D val="0"/>
            <c:spPr>
              <a:solidFill>
                <a:srgbClr val="87CAE0"/>
              </a:solidFill>
              <a:ln w="12731">
                <a:noFill/>
                <a:prstDash val="solid"/>
              </a:ln>
            </c:spPr>
            <c:extLst>
              <c:ext xmlns:c16="http://schemas.microsoft.com/office/drawing/2014/chart" uri="{C3380CC4-5D6E-409C-BE32-E72D297353CC}">
                <c16:uniqueId val="{00000006-CF70-4C09-9CC3-BCDC8787B239}"/>
              </c:ext>
            </c:extLst>
          </c:dPt>
          <c:dPt>
            <c:idx val="4"/>
            <c:bubble3D val="0"/>
            <c:spPr>
              <a:solidFill>
                <a:srgbClr val="4B81A5"/>
              </a:solidFill>
              <a:ln w="12731">
                <a:noFill/>
                <a:prstDash val="solid"/>
              </a:ln>
            </c:spPr>
            <c:extLst>
              <c:ext xmlns:c16="http://schemas.microsoft.com/office/drawing/2014/chart" uri="{C3380CC4-5D6E-409C-BE32-E72D297353CC}">
                <c16:uniqueId val="{00000008-CF70-4C09-9CC3-BCDC8787B239}"/>
              </c:ext>
            </c:extLst>
          </c:dPt>
          <c:dPt>
            <c:idx val="5"/>
            <c:bubble3D val="0"/>
            <c:spPr>
              <a:solidFill>
                <a:srgbClr val="50AEE2"/>
              </a:solidFill>
              <a:ln w="12731">
                <a:noFill/>
                <a:prstDash val="solid"/>
              </a:ln>
            </c:spPr>
            <c:extLst>
              <c:ext xmlns:c16="http://schemas.microsoft.com/office/drawing/2014/chart" uri="{C3380CC4-5D6E-409C-BE32-E72D297353CC}">
                <c16:uniqueId val="{0000000A-CF70-4C09-9CC3-BCDC8787B239}"/>
              </c:ext>
            </c:extLst>
          </c:dPt>
          <c:dPt>
            <c:idx val="6"/>
            <c:bubble3D val="0"/>
            <c:spPr>
              <a:solidFill>
                <a:srgbClr val="DDE8F0"/>
              </a:solidFill>
              <a:ln w="12731">
                <a:noFill/>
                <a:prstDash val="solid"/>
              </a:ln>
            </c:spPr>
            <c:extLst>
              <c:ext xmlns:c16="http://schemas.microsoft.com/office/drawing/2014/chart" uri="{C3380CC4-5D6E-409C-BE32-E72D297353CC}">
                <c16:uniqueId val="{0000000C-CF70-4C09-9CC3-BCDC8787B239}"/>
              </c:ext>
            </c:extLst>
          </c:dPt>
          <c:cat>
            <c:strRef>
              <c:f>Sheet1!$B$1:$I$1</c:f>
              <c:strCache>
                <c:ptCount val="1"/>
                <c:pt idx="0">
                  <c:v>Item x%</c:v>
                </c:pt>
              </c:strCache>
            </c:strRef>
          </c:cat>
          <c:val>
            <c:numRef>
              <c:f>Sheet1!$B$2:$I$2</c:f>
              <c:numCache>
                <c:formatCode>General</c:formatCode>
                <c:ptCount val="1"/>
                <c:pt idx="0">
                  <c:v>100</c:v>
                </c:pt>
              </c:numCache>
            </c:numRef>
          </c:val>
          <c:extLst>
            <c:ext xmlns:c16="http://schemas.microsoft.com/office/drawing/2014/chart" uri="{C3380CC4-5D6E-409C-BE32-E72D297353CC}">
              <c16:uniqueId val="{0000000D-CF70-4C09-9CC3-BCDC8787B239}"/>
            </c:ext>
          </c:extLst>
        </c:ser>
        <c:dLbls>
          <c:showLegendKey val="0"/>
          <c:showVal val="0"/>
          <c:showCatName val="0"/>
          <c:showSerName val="0"/>
          <c:showPercent val="0"/>
          <c:showBubbleSize val="0"/>
          <c:showLeaderLines val="1"/>
        </c:dLbls>
        <c:firstSliceAng val="0"/>
      </c:pieChart>
      <c:spPr>
        <a:noFill/>
        <a:ln w="25397">
          <a:noFill/>
        </a:ln>
      </c:spPr>
    </c:plotArea>
    <c:plotVisOnly val="1"/>
    <c:dispBlanksAs val="zero"/>
    <c:showDLblsOverMax val="0"/>
  </c:chart>
  <c:spPr>
    <a:noFill/>
    <a:ln>
      <a:noFill/>
    </a:ln>
  </c:spPr>
  <c:txPr>
    <a:bodyPr/>
    <a:lstStyle/>
    <a:p>
      <a:pPr>
        <a:defRPr sz="1200" b="0" i="0" u="none" strike="noStrike" baseline="0">
          <a:solidFill>
            <a:srgbClr val="000000"/>
          </a:solidFill>
          <a:latin typeface="+mn-lt"/>
          <a:ea typeface="Gotham C2 Text"/>
          <a:cs typeface="Gotham C2 Text"/>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50" name="Group 30"/>
          <p:cNvGraphicFramePr>
            <a:graphicFrameLocks noGrp="1"/>
          </p:cNvGraphicFramePr>
          <p:nvPr>
            <p:custDataLst>
              <p:tags r:id="rId2"/>
            </p:custDataLst>
            <p:extLst>
              <p:ext uri="{D42A27DB-BD31-4B8C-83A1-F6EECF244321}">
                <p14:modId xmlns:p14="http://schemas.microsoft.com/office/powerpoint/2010/main" val="534768227"/>
              </p:ext>
            </p:extLst>
          </p:nvPr>
        </p:nvGraphicFramePr>
        <p:xfrm>
          <a:off x="2250421" y="8749254"/>
          <a:ext cx="4213282" cy="369262"/>
        </p:xfrm>
        <a:graphic>
          <a:graphicData uri="http://schemas.openxmlformats.org/drawingml/2006/table">
            <a:tbl>
              <a:tblPr/>
              <a:tblGrid>
                <a:gridCol w="4213282">
                  <a:extLst>
                    <a:ext uri="{9D8B030D-6E8A-4147-A177-3AD203B41FA5}">
                      <a16:colId xmlns:a16="http://schemas.microsoft.com/office/drawing/2014/main" val="20000"/>
                    </a:ext>
                  </a:extLst>
                </a:gridCol>
              </a:tblGrid>
              <a:tr h="369262">
                <a:tc>
                  <a:txBody>
                    <a:bodyPr/>
                    <a:lstStyle/>
                    <a:p>
                      <a:pPr algn="r" defTabSz="1019175"/>
                      <a:r>
                        <a:rPr lang="en-US" sz="800" dirty="0">
                          <a:solidFill>
                            <a:srgbClr val="000000"/>
                          </a:solidFill>
                          <a:latin typeface="+mn-lt"/>
                          <a:cs typeface="Arial" panose="020B0604020202020204" pitchFamily="34" charset="0"/>
                        </a:rPr>
                        <a:t>For investment professional use only. Not for public distribution.</a:t>
                      </a:r>
                    </a:p>
                    <a:p>
                      <a:pPr algn="r" defTabSz="1019175"/>
                      <a:r>
                        <a:rPr lang="en-US" sz="800" dirty="0">
                          <a:solidFill>
                            <a:srgbClr val="000000"/>
                          </a:solidFill>
                          <a:latin typeface="+mn-lt"/>
                          <a:cs typeface="Arial" panose="020B0604020202020204" pitchFamily="34" charset="0"/>
                        </a:rPr>
                        <a:t>PPT408  334594  7/23</a:t>
                      </a:r>
                    </a:p>
                  </a:txBody>
                  <a:tcPr marL="74301" marR="74301"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6" name="Text Box 26"/>
          <p:cNvSpPr txBox="1">
            <a:spLocks noChangeArrowheads="1"/>
          </p:cNvSpPr>
          <p:nvPr>
            <p:custDataLst>
              <p:tags r:id="rId3"/>
            </p:custDataLst>
          </p:nvPr>
        </p:nvSpPr>
        <p:spPr bwMode="auto">
          <a:xfrm>
            <a:off x="443697" y="8699708"/>
            <a:ext cx="1390068" cy="21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3518" tIns="46761" rIns="93518" bIns="46761">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Arial" panose="020B0604020202020204" pitchFamily="34" charset="0"/>
              </a:rPr>
              <a:t>PUTNAM </a:t>
            </a:r>
            <a:r>
              <a:rPr lang="en-US" sz="800" b="1" dirty="0">
                <a:latin typeface="+mj-lt"/>
              </a:rPr>
              <a:t>INVESTMENTS</a:t>
            </a:r>
          </a:p>
        </p:txBody>
      </p:sp>
      <p:sp>
        <p:nvSpPr>
          <p:cNvPr id="41990" name="Rectangle 27"/>
          <p:cNvSpPr>
            <a:spLocks noChangeArrowheads="1"/>
          </p:cNvSpPr>
          <p:nvPr/>
        </p:nvSpPr>
        <p:spPr bwMode="auto">
          <a:xfrm>
            <a:off x="6446273" y="8768435"/>
            <a:ext cx="310587" cy="21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1351" tIns="45678" rIns="91351" bIns="45678">
            <a:spAutoFit/>
          </a:bodyPr>
          <a:lstStyle/>
          <a:p>
            <a:pPr algn="l" defTabSz="923698">
              <a:buClr>
                <a:schemeClr val="tx2"/>
              </a:buClr>
            </a:pPr>
            <a:fld id="{1A797CE9-049D-415B-B10C-828B86054992}" type="slidenum">
              <a:rPr lang="en-US" sz="800">
                <a:latin typeface="+mn-lt"/>
              </a:rPr>
              <a:pPr algn="l" defTabSz="923698">
                <a:buClr>
                  <a:schemeClr val="tx2"/>
                </a:buClr>
              </a:pPr>
              <a:t>‹#›</a:t>
            </a:fld>
            <a:endParaRPr lang="en-US" sz="800" dirty="0">
              <a:latin typeface="+mn-lt"/>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3.xml"/><Relationship Id="rId4" Type="http://schemas.openxmlformats.org/officeDocument/2006/relationships/tags" Target="../tags/tag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498600" y="468313"/>
            <a:ext cx="4019550" cy="3106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7173" name="Rectangle 5"/>
          <p:cNvSpPr>
            <a:spLocks noGrp="1" noChangeArrowheads="1"/>
          </p:cNvSpPr>
          <p:nvPr>
            <p:ph type="body" sz="quarter" idx="3"/>
          </p:nvPr>
        </p:nvSpPr>
        <p:spPr bwMode="auto">
          <a:xfrm>
            <a:off x="545116" y="3983036"/>
            <a:ext cx="5920175" cy="437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3518" tIns="46761" rIns="93518" bIns="467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84" name="Text Box 16"/>
          <p:cNvSpPr txBox="1">
            <a:spLocks noChangeArrowheads="1"/>
          </p:cNvSpPr>
          <p:nvPr>
            <p:custDataLst>
              <p:tags r:id="rId2"/>
            </p:custDataLst>
          </p:nvPr>
        </p:nvSpPr>
        <p:spPr bwMode="auto">
          <a:xfrm>
            <a:off x="443697" y="8699708"/>
            <a:ext cx="1390068" cy="21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3518" tIns="46761" rIns="93518" bIns="46761">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mj-lt"/>
              </a:rPr>
              <a:t>PUTNAM INVESTMENTS</a:t>
            </a:r>
          </a:p>
        </p:txBody>
      </p:sp>
      <p:graphicFrame>
        <p:nvGraphicFramePr>
          <p:cNvPr id="7192" name="Group 24"/>
          <p:cNvGraphicFramePr>
            <a:graphicFrameLocks noGrp="1"/>
          </p:cNvGraphicFramePr>
          <p:nvPr>
            <p:custDataLst>
              <p:tags r:id="rId3"/>
            </p:custDataLst>
            <p:extLst>
              <p:ext uri="{D42A27DB-BD31-4B8C-83A1-F6EECF244321}">
                <p14:modId xmlns:p14="http://schemas.microsoft.com/office/powerpoint/2010/main" val="1885257820"/>
              </p:ext>
            </p:extLst>
          </p:nvPr>
        </p:nvGraphicFramePr>
        <p:xfrm>
          <a:off x="2489829" y="8749254"/>
          <a:ext cx="3973875" cy="369262"/>
        </p:xfrm>
        <a:graphic>
          <a:graphicData uri="http://schemas.openxmlformats.org/drawingml/2006/table">
            <a:tbl>
              <a:tblPr/>
              <a:tblGrid>
                <a:gridCol w="3973875">
                  <a:extLst>
                    <a:ext uri="{9D8B030D-6E8A-4147-A177-3AD203B41FA5}">
                      <a16:colId xmlns:a16="http://schemas.microsoft.com/office/drawing/2014/main" val="20000"/>
                    </a:ext>
                  </a:extLst>
                </a:gridCol>
              </a:tblGrid>
              <a:tr h="369262">
                <a:tc>
                  <a:txBody>
                    <a:bodyPr/>
                    <a:lstStyle/>
                    <a:p>
                      <a:pPr algn="r" defTabSz="1019175"/>
                      <a:r>
                        <a:rPr lang="en-US" sz="800" dirty="0">
                          <a:solidFill>
                            <a:srgbClr val="000000"/>
                          </a:solidFill>
                          <a:latin typeface="+mn-lt"/>
                          <a:cs typeface="Arial" panose="020B0604020202020204" pitchFamily="34" charset="0"/>
                        </a:rPr>
                        <a:t>For investment professional use only. Not for public distribution.</a:t>
                      </a:r>
                    </a:p>
                    <a:p>
                      <a:pPr algn="r" defTabSz="1019175"/>
                      <a:r>
                        <a:rPr lang="en-US" sz="800" dirty="0">
                          <a:solidFill>
                            <a:srgbClr val="000000"/>
                          </a:solidFill>
                          <a:latin typeface="+mn-lt"/>
                          <a:cs typeface="Arial" panose="020B0604020202020204" pitchFamily="34" charset="0"/>
                        </a:rPr>
                        <a:t>PPT408  334594  7/23</a:t>
                      </a:r>
                    </a:p>
                  </a:txBody>
                  <a:tcPr marL="74301" marR="74301"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0" name="Rectangle 30"/>
          <p:cNvSpPr>
            <a:spLocks noChangeArrowheads="1"/>
          </p:cNvSpPr>
          <p:nvPr>
            <p:custDataLst>
              <p:tags r:id="rId4"/>
            </p:custDataLst>
          </p:nvPr>
        </p:nvSpPr>
        <p:spPr bwMode="auto">
          <a:xfrm>
            <a:off x="6446273" y="8768435"/>
            <a:ext cx="310587" cy="21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1351" tIns="45678" rIns="91351" bIns="45678">
            <a:spAutoFit/>
          </a:bodyPr>
          <a:lstStyle/>
          <a:p>
            <a:pPr algn="l" defTabSz="923698">
              <a:buClr>
                <a:schemeClr val="tx2"/>
              </a:buClr>
            </a:pPr>
            <a:fld id="{B25AA5A6-AEB3-4D94-8E34-E1A3F4EB3ADA}" type="slidenum">
              <a:rPr lang="en-US" sz="800">
                <a:latin typeface="+mn-lt"/>
              </a:rPr>
              <a:pPr algn="l" defTabSz="923698">
                <a:buClr>
                  <a:schemeClr val="tx2"/>
                </a:buClr>
              </a:pPr>
              <a:t>‹#›</a:t>
            </a:fld>
            <a:endParaRPr lang="en-US" sz="800" dirty="0">
              <a:latin typeface="+mn-lt"/>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1000" kern="1200">
        <a:solidFill>
          <a:schemeClr val="tx1"/>
        </a:solidFill>
        <a:latin typeface="Arial" panose="020B0604020202020204" pitchFamily="34" charset="0"/>
        <a:ea typeface="ＭＳ Ｐゴシック" charset="-128"/>
        <a:cs typeface="MS PGothic" charset="0"/>
      </a:defRPr>
    </a:lvl1pPr>
    <a:lvl2pPr marL="225425" indent="-111125" algn="l" rtl="0" eaLnBrk="0" fontAlgn="base" hangingPunct="0">
      <a:lnSpc>
        <a:spcPct val="110000"/>
      </a:lnSpc>
      <a:spcBef>
        <a:spcPct val="0"/>
      </a:spcBef>
      <a:spcAft>
        <a:spcPct val="0"/>
      </a:spcAft>
      <a:buClr>
        <a:srgbClr val="1A7FBA"/>
      </a:buClr>
      <a:buChar char="•"/>
      <a:defRPr sz="1000" kern="1200">
        <a:solidFill>
          <a:schemeClr val="tx1"/>
        </a:solidFill>
        <a:latin typeface="Arial" panose="020B0604020202020204" pitchFamily="34" charset="0"/>
        <a:ea typeface="ＭＳ Ｐゴシック" charset="-128"/>
        <a:cs typeface="MS PGothic" charset="0"/>
      </a:defRPr>
    </a:lvl2pPr>
    <a:lvl3pPr marL="450850" indent="-111125" algn="l" rtl="0" eaLnBrk="0" fontAlgn="base" hangingPunct="0">
      <a:lnSpc>
        <a:spcPct val="110000"/>
      </a:lnSpc>
      <a:spcBef>
        <a:spcPct val="0"/>
      </a:spcBef>
      <a:spcAft>
        <a:spcPct val="0"/>
      </a:spcAft>
      <a:buClr>
        <a:srgbClr val="1A7FBA"/>
      </a:buClr>
      <a:buFont typeface="Gotham C2 Text" pitchFamily="50" charset="0"/>
      <a:buChar char="–"/>
      <a:defRPr sz="900" kern="1200">
        <a:solidFill>
          <a:schemeClr val="tx1"/>
        </a:solidFill>
        <a:latin typeface="Arial" panose="020B0604020202020204" pitchFamily="34" charset="0"/>
        <a:ea typeface="ＭＳ Ｐゴシック" charset="-128"/>
        <a:cs typeface="MS PGothic" charset="0"/>
      </a:defRPr>
    </a:lvl3pPr>
    <a:lvl4pPr marL="685800" indent="-120650" algn="l" rtl="0" eaLnBrk="0" fontAlgn="base" hangingPunct="0">
      <a:lnSpc>
        <a:spcPct val="110000"/>
      </a:lnSpc>
      <a:spcBef>
        <a:spcPct val="0"/>
      </a:spcBef>
      <a:spcAft>
        <a:spcPct val="0"/>
      </a:spcAft>
      <a:buClr>
        <a:srgbClr val="1A7FBA"/>
      </a:buClr>
      <a:buChar char="•"/>
      <a:defRPr sz="800" kern="1200">
        <a:solidFill>
          <a:schemeClr val="tx1"/>
        </a:solidFill>
        <a:latin typeface="Arial" panose="020B0604020202020204" pitchFamily="34" charset="0"/>
        <a:ea typeface="ＭＳ Ｐゴシック" charset="-128"/>
        <a:cs typeface="MS PGothic" charset="0"/>
      </a:defRPr>
    </a:lvl4pPr>
    <a:lvl5pPr marL="914400" indent="-111125" algn="l" rtl="0" eaLnBrk="0" fontAlgn="base" hangingPunct="0">
      <a:lnSpc>
        <a:spcPct val="110000"/>
      </a:lnSpc>
      <a:spcBef>
        <a:spcPct val="0"/>
      </a:spcBef>
      <a:spcAft>
        <a:spcPct val="0"/>
      </a:spcAft>
      <a:buClr>
        <a:srgbClr val="1A7FBA"/>
      </a:buClr>
      <a:buChar char="•"/>
      <a:defRPr sz="800" kern="1200">
        <a:solidFill>
          <a:schemeClr val="tx1"/>
        </a:solidFill>
        <a:latin typeface="Arial" panose="020B0604020202020204" pitchFamily="34" charset="0"/>
        <a:ea typeface="ＭＳ Ｐゴシック"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498600" y="468313"/>
            <a:ext cx="4019550" cy="3106737"/>
          </a:xfrm>
          <a:ln/>
          <a:extLst>
            <a:ext uri="{FAA26D3D-D897-4be2-8F04-BA451C77F1D7}">
              <ma14:placeholderFlag xmlns="" xmlns:ma14="http://schemas.microsoft.com/office/mac/drawingml/2011/main" val="1"/>
            </a:ext>
          </a:extLst>
        </p:spPr>
      </p:sp>
      <p:sp>
        <p:nvSpPr>
          <p:cNvPr id="665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80301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498600" y="468313"/>
            <a:ext cx="4019550" cy="3106737"/>
          </a:xfrm>
          <a:ln/>
          <a:extLs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88750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Rot="1" noChangeAspect="1" noChangeArrowheads="1" noTextEdit="1"/>
          </p:cNvSpPr>
          <p:nvPr>
            <p:ph type="sldImg"/>
          </p:nvPr>
        </p:nvSpPr>
        <p:spPr>
          <a:xfrm>
            <a:off x="1498600" y="468313"/>
            <a:ext cx="4019550" cy="3106737"/>
          </a:xfrm>
          <a:ln/>
          <a:extLst>
            <a:ext uri="{FAA26D3D-D897-4be2-8F04-BA451C77F1D7}">
              <ma14:placeholderFlag xmlns="" xmlns:ma14="http://schemas.microsoft.com/office/mac/drawingml/2011/main" val="1"/>
            </a:ext>
          </a:extLst>
        </p:spPr>
      </p:sp>
      <p:sp>
        <p:nvSpPr>
          <p:cNvPr id="95237" name="Rectangle 5"/>
          <p:cNvSpPr>
            <a:spLocks noGrp="1" noChangeArrowheads="1"/>
          </p:cNvSpPr>
          <p:nvPr>
            <p:ph type="body" idx="1"/>
          </p:nvPr>
        </p:nvSpPr>
        <p:spPr/>
        <p:txBody>
          <a:bodyPr/>
          <a:lstStyle/>
          <a:p>
            <a:pPr eaLnBrk="1" hangingPunct="1"/>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1050607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Rot="1" noChangeAspect="1" noChangeArrowheads="1" noTextEdit="1"/>
          </p:cNvSpPr>
          <p:nvPr>
            <p:ph type="sldImg"/>
          </p:nvPr>
        </p:nvSpPr>
        <p:spPr>
          <a:xfrm>
            <a:off x="1498600" y="468313"/>
            <a:ext cx="4019550" cy="3106737"/>
          </a:xfrm>
          <a:ln/>
          <a:extLst>
            <a:ext uri="{FAA26D3D-D897-4be2-8F04-BA451C77F1D7}">
              <ma14:placeholderFlag xmlns="" xmlns:ma14="http://schemas.microsoft.com/office/mac/drawingml/2011/main" val="1"/>
            </a:ext>
          </a:extLst>
        </p:spPr>
      </p:sp>
      <p:sp>
        <p:nvSpPr>
          <p:cNvPr id="97285" name="Rectangle 5"/>
          <p:cNvSpPr>
            <a:spLocks noGrp="1" noChangeArrowheads="1"/>
          </p:cNvSpPr>
          <p:nvPr>
            <p:ph type="body" idx="1"/>
          </p:nvPr>
        </p:nvSpPr>
        <p:spPr/>
        <p:txBody>
          <a:bodyPr/>
          <a:lstStyle/>
          <a:p>
            <a:pPr eaLnBrk="1" hangingPunct="1"/>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161112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92359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738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498600" y="468313"/>
            <a:ext cx="4019550" cy="3106737"/>
          </a:xfrm>
          <a:ln/>
          <a:extLst>
            <a:ext uri="{FAA26D3D-D897-4be2-8F04-BA451C77F1D7}">
              <ma14:placeholderFlag xmlns="" xmlns:ma14="http://schemas.microsoft.com/office/mac/drawingml/2011/main" val="1"/>
            </a:ext>
          </a:extLst>
        </p:spPr>
      </p:sp>
      <p:sp>
        <p:nvSpPr>
          <p:cNvPr id="10342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58493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498600" y="468313"/>
            <a:ext cx="4019550" cy="3106737"/>
          </a:xfrm>
          <a:ln/>
          <a:extLst>
            <a:ext uri="{FAA26D3D-D897-4be2-8F04-BA451C77F1D7}">
              <ma14:placeholderFlag xmlns="" xmlns:ma14="http://schemas.microsoft.com/office/mac/drawingml/2011/main" val="1"/>
            </a:ext>
          </a:extLst>
        </p:spPr>
      </p:sp>
      <p:sp>
        <p:nvSpPr>
          <p:cNvPr id="10445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12946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498600" y="468313"/>
            <a:ext cx="4019550" cy="3106737"/>
          </a:xfrm>
          <a:ln/>
          <a:extLst>
            <a:ext uri="{FAA26D3D-D897-4be2-8F04-BA451C77F1D7}">
              <ma14:placeholderFlag xmlns="" xmlns:ma14="http://schemas.microsoft.com/office/mac/drawingml/2011/main" val="1"/>
            </a:ext>
          </a:extLst>
        </p:spPr>
      </p:sp>
      <p:sp>
        <p:nvSpPr>
          <p:cNvPr id="10547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425091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498600" y="468313"/>
            <a:ext cx="4019550" cy="3106737"/>
          </a:xfrm>
          <a:ln/>
          <a:extLst>
            <a:ext uri="{FAA26D3D-D897-4be2-8F04-BA451C77F1D7}">
              <ma14:placeholderFlag xmlns="" xmlns:ma14="http://schemas.microsoft.com/office/mac/drawingml/2011/main" val="1"/>
            </a:ext>
          </a:extLst>
        </p:spPr>
      </p:sp>
      <p:sp>
        <p:nvSpPr>
          <p:cNvPr id="106499"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57742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Rot="1" noChangeAspect="1" noChangeArrowheads="1" noTextEdit="1"/>
          </p:cNvSpPr>
          <p:nvPr>
            <p:ph type="sldImg"/>
          </p:nvPr>
        </p:nvSpPr>
        <p:spPr>
          <a:xfrm>
            <a:off x="1498600" y="468313"/>
            <a:ext cx="4019550" cy="3106737"/>
          </a:xfrm>
          <a:ln/>
          <a:extLst>
            <a:ext uri="{FAA26D3D-D897-4be2-8F04-BA451C77F1D7}">
              <ma14:placeholderFlag xmlns="" xmlns:ma14="http://schemas.microsoft.com/office/mac/drawingml/2011/main" val="1"/>
            </a:ext>
          </a:extLst>
        </p:spPr>
      </p:sp>
      <p:sp>
        <p:nvSpPr>
          <p:cNvPr id="81925" name="Rectangle 5"/>
          <p:cNvSpPr>
            <a:spLocks noGrp="1" noChangeArrowheads="1"/>
          </p:cNvSpPr>
          <p:nvPr>
            <p:ph type="body" idx="1"/>
          </p:nvPr>
        </p:nvSpPr>
        <p:spPr/>
        <p:txBody>
          <a:bodyPr/>
          <a:lstStyle/>
          <a:p>
            <a:pPr eaLnBrk="1" hangingPunct="1"/>
            <a:r>
              <a:rPr lang="en-US" altLang="en-US" dirty="0">
                <a:latin typeface="Arial" pitchFamily="34" charset="0"/>
                <a:ea typeface="ＭＳ Ｐゴシック" pitchFamily="34" charset="-128"/>
              </a:rPr>
              <a:t>Since offering one of the first 529 college savings plans in the country over a decade ago, Putnam Investments has been helping families across America build</a:t>
            </a:r>
            <a:r>
              <a:rPr lang="en-US" altLang="en-US" baseline="0" dirty="0">
                <a:latin typeface="Arial" pitchFamily="34" charset="0"/>
                <a:ea typeface="ＭＳ Ｐゴシック" pitchFamily="34" charset="-128"/>
              </a:rPr>
              <a:t> </a:t>
            </a:r>
            <a:r>
              <a:rPr lang="en-US" altLang="en-US" dirty="0">
                <a:latin typeface="Arial" pitchFamily="34" charset="0"/>
                <a:ea typeface="ＭＳ Ｐゴシック" pitchFamily="34" charset="-128"/>
              </a:rPr>
              <a:t>their futures.</a:t>
            </a:r>
          </a:p>
          <a:p>
            <a:pPr eaLnBrk="1" hangingPunct="1"/>
            <a:endParaRPr lang="en-US" altLang="en-US" dirty="0">
              <a:latin typeface="Arial" pitchFamily="34" charset="0"/>
              <a:ea typeface="ＭＳ Ｐゴシック" pitchFamily="34" charset="-128"/>
            </a:endParaRPr>
          </a:p>
          <a:p>
            <a:pPr eaLnBrk="1" hangingPunct="1"/>
            <a:r>
              <a:rPr lang="en-US" altLang="en-US" dirty="0">
                <a:latin typeface="Arial" pitchFamily="34" charset="0"/>
                <a:ea typeface="ＭＳ Ｐゴシック" pitchFamily="34" charset="-128"/>
              </a:rPr>
              <a:t>Putnam’</a:t>
            </a:r>
            <a:r>
              <a:rPr lang="en-US" altLang="ja-JP" dirty="0">
                <a:latin typeface="Arial" pitchFamily="34" charset="0"/>
                <a:ea typeface="ＭＳ Ｐゴシック" pitchFamily="34" charset="-128"/>
              </a:rPr>
              <a:t>s college savings plan — Putnam 529 for America — is backed by Putnam</a:t>
            </a:r>
            <a:r>
              <a:rPr lang="en-US" altLang="ja-JP" dirty="0">
                <a:ea typeface="ＭＳ Ｐゴシック" pitchFamily="34" charset="-128"/>
              </a:rPr>
              <a:t>’</a:t>
            </a:r>
            <a:r>
              <a:rPr lang="en-US" altLang="ja-JP" dirty="0">
                <a:latin typeface="Arial" pitchFamily="34" charset="0"/>
                <a:ea typeface="ＭＳ Ｐゴシック" pitchFamily="34" charset="-128"/>
              </a:rPr>
              <a:t>s expertise in 529 plan administration, industry-recognized customer service, and investing expertise.</a:t>
            </a:r>
          </a:p>
          <a:p>
            <a:pPr eaLnBrk="1" hangingPunct="1"/>
            <a:endParaRPr lang="en-US" altLang="en-US" dirty="0">
              <a:latin typeface="Arial" pitchFamily="34" charset="0"/>
              <a:ea typeface="ＭＳ Ｐゴシック" pitchFamily="34" charset="-128"/>
            </a:endParaRPr>
          </a:p>
          <a:p>
            <a:pPr eaLnBrk="1" hangingPunct="1"/>
            <a:r>
              <a:rPr lang="en-US" altLang="en-US" dirty="0">
                <a:latin typeface="Arial" pitchFamily="34" charset="0"/>
                <a:ea typeface="ＭＳ Ｐゴシック" pitchFamily="34" charset="-128"/>
              </a:rPr>
              <a:t>Investors across the country can invest in the plan and proceeds can be used to attend school in any state.</a:t>
            </a:r>
          </a:p>
          <a:p>
            <a:pPr eaLnBrk="1" hangingPunct="1"/>
            <a:endParaRPr lang="en-US" altLang="en-US" dirty="0">
              <a:latin typeface="Arial" pitchFamily="34" charset="0"/>
              <a:ea typeface="ＭＳ Ｐゴシック" pitchFamily="34" charset="-128"/>
            </a:endParaRPr>
          </a:p>
          <a:p>
            <a:pPr eaLnBrk="1" hangingPunct="1"/>
            <a:r>
              <a:rPr lang="en-US" altLang="en-US" dirty="0">
                <a:latin typeface="Arial" pitchFamily="34" charset="0"/>
                <a:ea typeface="ＭＳ Ｐゴシック" pitchFamily="34" charset="-128"/>
              </a:rPr>
              <a:t>Putnam has more than 75 years of investment experience. The firm was founded in 1937 with one of the first mutual funds to combine stocks and bonds in a single portfolio. Today, Putnam offers a wide range of stock, bond, multi-asset, and absolute return portfolios designed for diverse financial goals.</a:t>
            </a:r>
          </a:p>
          <a:p>
            <a:pPr eaLnBrk="1" hangingPunct="1"/>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18842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498600" y="468313"/>
            <a:ext cx="4019550" cy="3106737"/>
          </a:xfrm>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422385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p:nvPr>
        </p:nvSpPr>
        <p:spPr>
          <a:xfrm>
            <a:off x="1498600" y="468313"/>
            <a:ext cx="4019550" cy="3106737"/>
          </a:xfrm>
          <a:ln/>
          <a:extLst>
            <a:ext uri="{FAA26D3D-D897-4be2-8F04-BA451C77F1D7}">
              <ma14:placeholderFlag xmlns="" xmlns:ma14="http://schemas.microsoft.com/office/mac/drawingml/2011/main" val="1"/>
            </a:ext>
          </a:extLst>
        </p:spPr>
      </p:sp>
      <p:sp>
        <p:nvSpPr>
          <p:cNvPr id="84997" name="Rectangle 5"/>
          <p:cNvSpPr>
            <a:spLocks noGrp="1" noChangeArrowheads="1"/>
          </p:cNvSpPr>
          <p:nvPr>
            <p:ph type="body" idx="1"/>
          </p:nvPr>
        </p:nvSpPr>
        <p:spPr/>
        <p:txBody>
          <a:bodyPr/>
          <a:lstStyle/>
          <a:p>
            <a:pPr eaLnBrk="1" hangingPunct="1">
              <a:spcBef>
                <a:spcPts val="600"/>
              </a:spcBef>
            </a:pPr>
            <a:r>
              <a:rPr lang="en-US" altLang="en-US" dirty="0">
                <a:latin typeface="Arial" pitchFamily="34" charset="0"/>
                <a:ea typeface="ＭＳ Ｐゴシック" pitchFamily="34" charset="-128"/>
              </a:rPr>
              <a:t>Goal-based portfolios are designed to meet specific goals and levels of risk tolerance. Each portfolio maintains the same investment mix, regardless of the age of the child.</a:t>
            </a:r>
          </a:p>
          <a:p>
            <a:pPr eaLnBrk="1" hangingPunct="1">
              <a:spcBef>
                <a:spcPts val="600"/>
              </a:spcBef>
            </a:pPr>
            <a:r>
              <a:rPr lang="en-US" altLang="en-US" dirty="0">
                <a:latin typeface="Arial" pitchFamily="34" charset="0"/>
                <a:ea typeface="ＭＳ Ｐゴシック" pitchFamily="34" charset="-128"/>
              </a:rPr>
              <a:t>Let’</a:t>
            </a:r>
            <a:r>
              <a:rPr lang="en-US" altLang="ja-JP" dirty="0">
                <a:latin typeface="Arial" pitchFamily="34" charset="0"/>
                <a:ea typeface="ＭＳ Ｐゴシック" pitchFamily="34" charset="-128"/>
              </a:rPr>
              <a:t>s look at the balanced portfolio, which is designed to offer a balanced approach, with more moderate potential returns and less risk than the growth or aggressive growth portfolios. It typically has a mix of 60% stocks, 34% bonds, and 6% cash, with maximum and minimum band ranges, although the target allocation may change from time to time as market conditions warrant. </a:t>
            </a:r>
          </a:p>
          <a:p>
            <a:pPr eaLnBrk="1" hangingPunct="1">
              <a:spcBef>
                <a:spcPts val="600"/>
              </a:spcBef>
            </a:pPr>
            <a:r>
              <a:rPr lang="en-US" altLang="en-US" dirty="0">
                <a:latin typeface="Arial" pitchFamily="34" charset="0"/>
                <a:ea typeface="ＭＳ Ｐゴシック" pitchFamily="34" charset="-128"/>
              </a:rPr>
              <a:t>The Growth Portfolio offers potentially higher returns with a greater risk of principal loss. It has a targeted allocation of 85% stocks and 15% bonds. It may help you accumulate savings more rapidly than the Balanced Portfolio, but it comes with the potential for greater risk.</a:t>
            </a:r>
          </a:p>
          <a:p>
            <a:pPr eaLnBrk="1" hangingPunct="1">
              <a:spcBef>
                <a:spcPts val="600"/>
              </a:spcBef>
            </a:pPr>
            <a:r>
              <a:rPr lang="en-US" altLang="en-US" dirty="0">
                <a:latin typeface="Arial" pitchFamily="34" charset="0"/>
                <a:ea typeface="ＭＳ Ｐゴシック" pitchFamily="34" charset="-128"/>
              </a:rPr>
              <a:t>The Aggressive Growth Portfolio offers the potential for the highest returns over time, along with a correspondingly higher risk of principal loss. It has a targeted allocation of 100% stocks.</a:t>
            </a:r>
          </a:p>
        </p:txBody>
      </p:sp>
    </p:spTree>
    <p:extLst>
      <p:ext uri="{BB962C8B-B14F-4D97-AF65-F5344CB8AC3E}">
        <p14:creationId xmlns:p14="http://schemas.microsoft.com/office/powerpoint/2010/main" val="315698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Rot="1" noChangeAspect="1" noChangeArrowheads="1" noTextEdit="1"/>
          </p:cNvSpPr>
          <p:nvPr>
            <p:ph type="sldImg"/>
          </p:nvPr>
        </p:nvSpPr>
        <p:spPr>
          <a:xfrm>
            <a:off x="1498600" y="468313"/>
            <a:ext cx="4019550" cy="3106737"/>
          </a:xfrm>
          <a:ln/>
          <a:extLst>
            <a:ext uri="{FAA26D3D-D897-4be2-8F04-BA451C77F1D7}">
              <ma14:placeholderFlag xmlns="" xmlns:ma14="http://schemas.microsoft.com/office/mac/drawingml/2011/main" val="1"/>
            </a:ext>
          </a:extLst>
        </p:spPr>
      </p:sp>
      <p:sp>
        <p:nvSpPr>
          <p:cNvPr id="87045" name="Rectangle 5"/>
          <p:cNvSpPr>
            <a:spLocks noGrp="1" noChangeArrowheads="1"/>
          </p:cNvSpPr>
          <p:nvPr>
            <p:ph type="body" idx="1"/>
          </p:nvPr>
        </p:nvSpPr>
        <p:spPr/>
        <p:txBody>
          <a:bodyPr/>
          <a:lstStyle/>
          <a:p>
            <a:pPr eaLnBrk="1" hangingPunct="1">
              <a:defRPr/>
            </a:pPr>
            <a:r>
              <a:rPr lang="en-US">
                <a:cs typeface="+mn-cs"/>
              </a:rPr>
              <a:t>You may also build your own portfolio of investment options. Putnam 529 for America offers several options that invest in a variety of professionally managed mutual funds. </a:t>
            </a:r>
          </a:p>
          <a:p>
            <a:pPr eaLnBrk="1" hangingPunct="1">
              <a:defRPr/>
            </a:pPr>
            <a:endParaRPr lang="en-US">
              <a:cs typeface="+mn-cs"/>
            </a:endParaRPr>
          </a:p>
          <a:p>
            <a:pPr eaLnBrk="1" hangingPunct="1">
              <a:defRPr/>
            </a:pPr>
            <a:r>
              <a:rPr lang="en-US">
                <a:cs typeface="+mn-cs"/>
              </a:rPr>
              <a:t>The options cover the risk/reward spectrum so you can create a portfolio tailored to your specific needs.</a:t>
            </a:r>
          </a:p>
        </p:txBody>
      </p:sp>
    </p:spTree>
    <p:extLst>
      <p:ext uri="{BB962C8B-B14F-4D97-AF65-F5344CB8AC3E}">
        <p14:creationId xmlns:p14="http://schemas.microsoft.com/office/powerpoint/2010/main" val="4184153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tail_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F3E94E-838A-254B-9B5A-A722BE871B0D}"/>
              </a:ext>
            </a:extLst>
          </p:cNvPr>
          <p:cNvPicPr>
            <a:picLocks noChangeAspect="1"/>
          </p:cNvPicPr>
          <p:nvPr userDrawn="1"/>
        </p:nvPicPr>
        <p:blipFill>
          <a:blip r:embed="rId2"/>
          <a:stretch>
            <a:fillRect/>
          </a:stretch>
        </p:blipFill>
        <p:spPr>
          <a:xfrm>
            <a:off x="0" y="0"/>
            <a:ext cx="10058400" cy="7772400"/>
          </a:xfrm>
          <a:prstGeom prst="rect">
            <a:avLst/>
          </a:prstGeom>
        </p:spPr>
      </p:pic>
      <p:sp>
        <p:nvSpPr>
          <p:cNvPr id="39938" name="Rectangle 2"/>
          <p:cNvSpPr>
            <a:spLocks noGrp="1" noChangeArrowheads="1"/>
          </p:cNvSpPr>
          <p:nvPr>
            <p:ph type="ctrTitle" hasCustomPrompt="1"/>
          </p:nvPr>
        </p:nvSpPr>
        <p:spPr>
          <a:xfrm>
            <a:off x="685800" y="2542032"/>
            <a:ext cx="4774096" cy="498598"/>
          </a:xfrm>
        </p:spPr>
        <p:txBody>
          <a:bodyPr lIns="0" rIns="0" anchor="b"/>
          <a:lstStyle>
            <a:lvl1pPr>
              <a:defRPr sz="3600" b="0" i="0" spc="-60" baseline="0" smtClean="0">
                <a:solidFill>
                  <a:srgbClr val="FFFFFF"/>
                </a:solidFill>
                <a:latin typeface="+mj-lt"/>
              </a:defRPr>
            </a:lvl1pPr>
          </a:lstStyle>
          <a:p>
            <a:pPr lvl="0"/>
            <a:r>
              <a:rPr lang="en-US" noProof="0" dirty="0"/>
              <a:t>Putnam 529 for America</a:t>
            </a:r>
          </a:p>
        </p:txBody>
      </p:sp>
      <p:sp>
        <p:nvSpPr>
          <p:cNvPr id="39939" name="Rectangle 3"/>
          <p:cNvSpPr>
            <a:spLocks noGrp="1" noChangeArrowheads="1"/>
          </p:cNvSpPr>
          <p:nvPr>
            <p:ph type="subTitle" idx="1" hasCustomPrompt="1"/>
          </p:nvPr>
        </p:nvSpPr>
        <p:spPr>
          <a:xfrm>
            <a:off x="685800" y="4864608"/>
            <a:ext cx="7042150" cy="497841"/>
          </a:xfrm>
        </p:spPr>
        <p:txBody>
          <a:bodyPr lIns="0" rIns="0"/>
          <a:lstStyle>
            <a:lvl1pPr marL="0" indent="0">
              <a:lnSpc>
                <a:spcPct val="100000"/>
              </a:lnSpc>
              <a:spcBef>
                <a:spcPts val="0"/>
              </a:spcBef>
              <a:buFontTx/>
              <a:buNone/>
              <a:defRPr sz="2000" b="1" i="0" baseline="0" smtClean="0">
                <a:solidFill>
                  <a:srgbClr val="FFFFFF"/>
                </a:solidFill>
                <a:latin typeface="+mj-lt"/>
                <a:cs typeface="Arial" panose="020B0604020202020204" pitchFamily="34" charset="0"/>
              </a:defRPr>
            </a:lvl1pPr>
          </a:lstStyle>
          <a:p>
            <a:pPr lvl="0"/>
            <a:r>
              <a:rPr lang="en-US" noProof="0" dirty="0"/>
              <a:t>Presenter name</a:t>
            </a:r>
          </a:p>
        </p:txBody>
      </p:sp>
      <p:pic>
        <p:nvPicPr>
          <p:cNvPr id="14" name="Picture 13">
            <a:extLst>
              <a:ext uri="{FF2B5EF4-FFF2-40B4-BE49-F238E27FC236}">
                <a16:creationId xmlns:a16="http://schemas.microsoft.com/office/drawing/2014/main" id="{6F5311DA-9599-1746-9531-93F28577718A}"/>
              </a:ext>
            </a:extLst>
          </p:cNvPr>
          <p:cNvPicPr>
            <a:picLocks noChangeAspect="1"/>
          </p:cNvPicPr>
          <p:nvPr userDrawn="1"/>
        </p:nvPicPr>
        <p:blipFill>
          <a:blip r:embed="rId3"/>
          <a:stretch>
            <a:fillRect/>
          </a:stretch>
        </p:blipFill>
        <p:spPr>
          <a:xfrm>
            <a:off x="7640877" y="685085"/>
            <a:ext cx="1726728" cy="424605"/>
          </a:xfrm>
          <a:prstGeom prst="rect">
            <a:avLst/>
          </a:prstGeom>
        </p:spPr>
      </p:pic>
      <p:pic>
        <p:nvPicPr>
          <p:cNvPr id="16" name="Picture 15">
            <a:extLst>
              <a:ext uri="{FF2B5EF4-FFF2-40B4-BE49-F238E27FC236}">
                <a16:creationId xmlns:a16="http://schemas.microsoft.com/office/drawing/2014/main" id="{1E7A0E62-64DD-244D-8C16-79CE06F761A7}"/>
              </a:ext>
            </a:extLst>
          </p:cNvPr>
          <p:cNvPicPr>
            <a:picLocks noChangeAspect="1"/>
          </p:cNvPicPr>
          <p:nvPr userDrawn="1"/>
        </p:nvPicPr>
        <p:blipFill>
          <a:blip r:embed="rId4"/>
          <a:stretch>
            <a:fillRect/>
          </a:stretch>
        </p:blipFill>
        <p:spPr>
          <a:xfrm>
            <a:off x="685799" y="780772"/>
            <a:ext cx="1784927" cy="162266"/>
          </a:xfrm>
          <a:prstGeom prst="rect">
            <a:avLst/>
          </a:prstGeom>
        </p:spPr>
      </p:pic>
      <p:sp>
        <p:nvSpPr>
          <p:cNvPr id="22" name="Rectangle 21">
            <a:extLst>
              <a:ext uri="{FF2B5EF4-FFF2-40B4-BE49-F238E27FC236}">
                <a16:creationId xmlns:a16="http://schemas.microsoft.com/office/drawing/2014/main" id="{E1F7EDAE-4B3C-B14C-A6A1-0E87CDA9024A}"/>
              </a:ext>
            </a:extLst>
          </p:cNvPr>
          <p:cNvSpPr/>
          <p:nvPr userDrawn="1"/>
        </p:nvSpPr>
        <p:spPr>
          <a:xfrm>
            <a:off x="5132245" y="2606501"/>
            <a:ext cx="163506" cy="307777"/>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ource Sans Pro" panose="020B0503030403020204" pitchFamily="34" charset="77"/>
                <a:ea typeface="ＭＳ Ｐゴシック" charset="-128"/>
                <a:cs typeface="+mn-cs"/>
              </a:rPr>
              <a:t>℠</a:t>
            </a:r>
          </a:p>
        </p:txBody>
      </p:sp>
      <p:sp>
        <p:nvSpPr>
          <p:cNvPr id="28" name="Text Placeholder 27">
            <a:extLst>
              <a:ext uri="{FF2B5EF4-FFF2-40B4-BE49-F238E27FC236}">
                <a16:creationId xmlns:a16="http://schemas.microsoft.com/office/drawing/2014/main" id="{C3C788F9-C250-7D4E-935D-9EEF10A920B7}"/>
              </a:ext>
            </a:extLst>
          </p:cNvPr>
          <p:cNvSpPr>
            <a:spLocks noGrp="1"/>
          </p:cNvSpPr>
          <p:nvPr>
            <p:ph type="body" sz="quarter" idx="13"/>
          </p:nvPr>
        </p:nvSpPr>
        <p:spPr>
          <a:xfrm>
            <a:off x="632791" y="3081528"/>
            <a:ext cx="7718425" cy="1346200"/>
          </a:xfrm>
        </p:spPr>
        <p:txBody>
          <a:bodyPr/>
          <a:lstStyle>
            <a:lvl1pPr marL="0" indent="0">
              <a:buNone/>
              <a:defRPr lang="en-US" sz="7400" b="0" i="0" spc="-200" baseline="0" dirty="0" smtClean="0">
                <a:solidFill>
                  <a:srgbClr val="FFFFFF"/>
                </a:solidFill>
                <a:latin typeface="+mn-lt"/>
                <a:ea typeface="ＭＳ Ｐゴシック" charset="-128"/>
                <a:cs typeface="Arial" panose="020B0604020202020204" pitchFamily="34" charset="0"/>
              </a:defRPr>
            </a:lvl1pPr>
            <a:lvl2pPr>
              <a:defRPr/>
            </a:lvl2pPr>
            <a:lvl3pPr>
              <a:defRPr/>
            </a:lvl3pPr>
            <a:lvl4pPr>
              <a:defRPr/>
            </a:lvl4pPr>
            <a:lvl5pPr>
              <a:defRPr/>
            </a:lvl5pPr>
          </a:lstStyle>
          <a:p>
            <a:pPr marL="117475" lvl="0" indent="-117475" algn="l" defTabSz="1019175" rtl="0" eaLnBrk="1" fontAlgn="base" hangingPunct="1">
              <a:lnSpc>
                <a:spcPct val="110000"/>
              </a:lnSpc>
              <a:spcBef>
                <a:spcPct val="80000"/>
              </a:spcBef>
              <a:spcAft>
                <a:spcPct val="0"/>
              </a:spcAft>
              <a:buClr>
                <a:srgbClr val="1B7FBA"/>
              </a:buClr>
            </a:pPr>
            <a:r>
              <a:rPr lang="en-US" dirty="0"/>
              <a:t>Edit Master text styles</a:t>
            </a:r>
          </a:p>
        </p:txBody>
      </p:sp>
      <p:sp>
        <p:nvSpPr>
          <p:cNvPr id="10" name="Rectangle 6"/>
          <p:cNvSpPr>
            <a:spLocks noChangeArrowheads="1"/>
          </p:cNvSpPr>
          <p:nvPr userDrawn="1"/>
        </p:nvSpPr>
        <p:spPr bwMode="auto">
          <a:xfrm>
            <a:off x="685800" y="7068312"/>
            <a:ext cx="8864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0" tIns="0" rIns="0" bIns="0">
            <a:spAutoFit/>
          </a:bodyPr>
          <a:lstStyle/>
          <a:p>
            <a:pPr marL="0" marR="0" lvl="0" indent="0" algn="l" defTabSz="1019175"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Source Sans Pro Light" panose="020B0403030403020204" pitchFamily="34" charset="0"/>
                <a:ea typeface="ＭＳ Ｐゴシック" charset="-128"/>
                <a:cs typeface="Arial" panose="020B0604020202020204" pitchFamily="34" charset="0"/>
              </a:rPr>
              <a:t>PPT408  334594  7/23</a:t>
            </a:r>
          </a:p>
        </p:txBody>
      </p:sp>
    </p:spTree>
    <p:extLst>
      <p:ext uri="{BB962C8B-B14F-4D97-AF65-F5344CB8AC3E}">
        <p14:creationId xmlns:p14="http://schemas.microsoft.com/office/powerpoint/2010/main" val="20493299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900" b="0" i="0" spc="-30" baseline="0">
                <a:solidFill>
                  <a:srgbClr val="1B7FBA"/>
                </a:solidFill>
                <a:latin typeface="Source Sans Pro" panose="020B0503030403020204" pitchFamily="34" charset="77"/>
                <a:ea typeface="ＭＳ Ｐゴシック" charset="-128"/>
                <a:cs typeface="Arial" panose="020B0604020202020204" pitchFamily="34" charset="0"/>
              </a:defRPr>
            </a:lvl1pPr>
          </a:lstStyle>
          <a:p>
            <a:pPr lvl="0" algn="l" defTabSz="1019175" rtl="0" eaLnBrk="1" fontAlgn="base" hangingPunct="1">
              <a:lnSpc>
                <a:spcPct val="110000"/>
              </a:lnSpc>
              <a:spcBef>
                <a:spcPct val="0"/>
              </a:spcBef>
              <a:spcAft>
                <a:spcPct val="0"/>
              </a:spcAft>
            </a:pPr>
            <a:r>
              <a:rPr lang="en-US" dirty="0"/>
              <a:t>Click to edit Master title style</a:t>
            </a:r>
          </a:p>
        </p:txBody>
      </p:sp>
      <p:sp>
        <p:nvSpPr>
          <p:cNvPr id="3" name="Content Placeholder 2"/>
          <p:cNvSpPr>
            <a:spLocks noGrp="1"/>
          </p:cNvSpPr>
          <p:nvPr>
            <p:ph idx="1" hasCustomPrompt="1"/>
          </p:nvPr>
        </p:nvSpPr>
        <p:spPr>
          <a:xfrm>
            <a:off x="685800" y="2209800"/>
            <a:ext cx="8659368" cy="4407660"/>
          </a:xfrm>
        </p:spPr>
        <p:txBody>
          <a:bodyPr/>
          <a:lstStyle>
            <a:lvl1pPr marL="0" indent="0">
              <a:spcAft>
                <a:spcPts val="1000"/>
              </a:spcAft>
              <a:buFont typeface="Arial" panose="020B0604020202020204" pitchFamily="34" charset="0"/>
              <a:buNone/>
              <a:defRPr lang="en-US" sz="1600" b="1" i="0" dirty="0">
                <a:solidFill>
                  <a:srgbClr val="96152B"/>
                </a:solidFill>
                <a:latin typeface="Source Sans Pro Semibold" panose="020B0503030403020204" pitchFamily="34" charset="77"/>
                <a:ea typeface="ＭＳ Ｐゴシック" charset="-128"/>
                <a:cs typeface="Arial" panose="020B0604020202020204" pitchFamily="34" charset="0"/>
              </a:defRPr>
            </a:lvl1pPr>
            <a:lvl2pPr marL="180975" indent="-153988">
              <a:tabLst/>
              <a:defRPr/>
            </a:lvl2pPr>
            <a:lvl3pPr marL="180975" indent="-139700">
              <a:spcAft>
                <a:spcPts val="600"/>
              </a:spcAft>
              <a:tabLst/>
              <a:defRPr/>
            </a:lvl3pPr>
            <a:lvl4pPr marL="403225" indent="-166688">
              <a:spcAft>
                <a:spcPts val="600"/>
              </a:spcAft>
              <a:tabLst/>
              <a:defRPr/>
            </a:lvl4pPr>
            <a:lvl5pPr marL="571500" indent="-168275">
              <a:spcAft>
                <a:spcPts val="600"/>
              </a:spcAft>
              <a:tabLst/>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5" name="Text Placeholder 4"/>
          <p:cNvSpPr>
            <a:spLocks noGrp="1"/>
          </p:cNvSpPr>
          <p:nvPr>
            <p:ph type="body" sz="quarter" idx="10" hasCustomPrompt="1"/>
          </p:nvPr>
        </p:nvSpPr>
        <p:spPr>
          <a:xfrm>
            <a:off x="685799" y="6698835"/>
            <a:ext cx="8659368"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425208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headline/2 columns ">
    <p:spTree>
      <p:nvGrpSpPr>
        <p:cNvPr id="1" name=""/>
        <p:cNvGrpSpPr/>
        <p:nvPr/>
      </p:nvGrpSpPr>
      <p:grpSpPr>
        <a:xfrm>
          <a:off x="0" y="0"/>
          <a:ext cx="0" cy="0"/>
          <a:chOff x="0" y="0"/>
          <a:chExt cx="0" cy="0"/>
        </a:xfrm>
      </p:grpSpPr>
      <p:sp>
        <p:nvSpPr>
          <p:cNvPr id="2" name="Title 1"/>
          <p:cNvSpPr>
            <a:spLocks noGrp="1"/>
          </p:cNvSpPr>
          <p:nvPr>
            <p:ph type="title"/>
          </p:nvPr>
        </p:nvSpPr>
        <p:spPr>
          <a:xfrm>
            <a:off x="685800" y="822960"/>
            <a:ext cx="8359775" cy="465064"/>
          </a:xfrm>
        </p:spPr>
        <p:txBody>
          <a:bodyPr/>
          <a:lstStyle>
            <a:lvl1pPr>
              <a:defRPr lang="en-US" sz="2900" b="0" i="0" spc="-30" baseline="0" dirty="0">
                <a:solidFill>
                  <a:srgbClr val="1B7FBA"/>
                </a:solidFill>
                <a:latin typeface="Source Sans Pro" panose="020B0503030403020204" pitchFamily="34" charset="77"/>
                <a:ea typeface="ＭＳ Ｐゴシック" charset="-128"/>
                <a:cs typeface="Arial" panose="020B0604020202020204" pitchFamily="34" charset="0"/>
              </a:defRPr>
            </a:lvl1pPr>
          </a:lstStyle>
          <a:p>
            <a:pPr lvl="0" algn="l" defTabSz="1019175" rtl="0" eaLnBrk="1" fontAlgn="base" hangingPunct="1">
              <a:lnSpc>
                <a:spcPct val="110000"/>
              </a:lnSpc>
              <a:spcBef>
                <a:spcPct val="0"/>
              </a:spcBef>
              <a:spcAft>
                <a:spcPct val="0"/>
              </a:spcAft>
            </a:pPr>
            <a:r>
              <a:rPr lang="en-US" dirty="0"/>
              <a:t>Click to edit Master title style</a:t>
            </a:r>
          </a:p>
        </p:txBody>
      </p:sp>
      <p:sp>
        <p:nvSpPr>
          <p:cNvPr id="3" name="Content Placeholder 2"/>
          <p:cNvSpPr>
            <a:spLocks noGrp="1"/>
          </p:cNvSpPr>
          <p:nvPr>
            <p:ph sz="half" idx="1"/>
          </p:nvPr>
        </p:nvSpPr>
        <p:spPr>
          <a:xfrm>
            <a:off x="685800" y="2209800"/>
            <a:ext cx="3977639"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spcAft>
                <a:spcPts val="600"/>
              </a:spcAft>
              <a:defRPr lang="en-US" smtClean="0"/>
            </a:lvl1pPr>
            <a:lvl2pPr>
              <a:spcAft>
                <a:spcPts val="600"/>
              </a:spcAft>
              <a:defRPr lang="en-US" smtClean="0"/>
            </a:lvl2pPr>
            <a:lvl3pPr>
              <a:spcAft>
                <a:spcPts val="600"/>
              </a:spcAft>
              <a:defRPr lang="en-US" smtClean="0"/>
            </a:lvl3pPr>
            <a:lvl4pPr>
              <a:spcAft>
                <a:spcPts val="600"/>
              </a:spcAft>
              <a:defRPr lang="en-US" smtClean="0"/>
            </a:lvl4pPr>
            <a:lvl5pPr>
              <a:spcAft>
                <a:spcPts val="600"/>
              </a:spcAft>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56861" y="2209800"/>
            <a:ext cx="3977639"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spcAft>
                <a:spcPts val="600"/>
              </a:spcAft>
              <a:defRPr lang="en-US" smtClean="0"/>
            </a:lvl1pPr>
            <a:lvl2pPr>
              <a:spcAft>
                <a:spcPts val="600"/>
              </a:spcAft>
              <a:defRPr lang="en-US" smtClean="0"/>
            </a:lvl2pPr>
            <a:lvl3pPr>
              <a:spcAft>
                <a:spcPts val="600"/>
              </a:spcAft>
              <a:defRPr lang="en-US" smtClean="0"/>
            </a:lvl3pPr>
            <a:lvl4pPr>
              <a:spcAft>
                <a:spcPts val="600"/>
              </a:spcAft>
              <a:defRPr lang="en-US" smtClean="0"/>
            </a:lvl4pPr>
            <a:lvl5pPr>
              <a:spcAft>
                <a:spcPts val="600"/>
              </a:spcAft>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800" y="6702552"/>
            <a:ext cx="8659368"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2168968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900" b="0" i="0" spc="-30" baseline="0" dirty="0">
                <a:solidFill>
                  <a:srgbClr val="1B7FBA"/>
                </a:solidFill>
                <a:latin typeface="Source Sans Pro" panose="020B0503030403020204" pitchFamily="34" charset="77"/>
                <a:ea typeface="ＭＳ Ｐゴシック" charset="-128"/>
                <a:cs typeface="Arial" panose="020B0604020202020204" pitchFamily="34" charset="0"/>
              </a:defRPr>
            </a:lvl1pPr>
          </a:lstStyle>
          <a:p>
            <a:pPr lvl="0" algn="l" defTabSz="1019175" rtl="0" eaLnBrk="1" fontAlgn="base" hangingPunct="1">
              <a:lnSpc>
                <a:spcPct val="110000"/>
              </a:lnSpc>
              <a:spcBef>
                <a:spcPct val="0"/>
              </a:spcBef>
              <a:spcAft>
                <a:spcPct val="0"/>
              </a:spcAft>
            </a:pPr>
            <a:r>
              <a:rPr lang="en-US" dirty="0"/>
              <a:t>Click to edit Master title style</a:t>
            </a:r>
          </a:p>
        </p:txBody>
      </p:sp>
      <p:sp>
        <p:nvSpPr>
          <p:cNvPr id="3" name="Content Placeholder 2"/>
          <p:cNvSpPr>
            <a:spLocks noGrp="1"/>
          </p:cNvSpPr>
          <p:nvPr>
            <p:ph idx="1"/>
          </p:nvPr>
        </p:nvSpPr>
        <p:spPr>
          <a:xfrm>
            <a:off x="685799" y="2209800"/>
            <a:ext cx="8659368" cy="4180164"/>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0"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3195579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900" b="0" i="0" spc="-30" baseline="0" dirty="0">
                <a:solidFill>
                  <a:srgbClr val="1B7FBA"/>
                </a:solidFill>
                <a:latin typeface="Source Sans Pro" panose="020B0503030403020204" pitchFamily="34" charset="77"/>
                <a:ea typeface="ＭＳ Ｐゴシック" charset="-128"/>
                <a:cs typeface="Arial" panose="020B0604020202020204" pitchFamily="34" charset="0"/>
              </a:defRPr>
            </a:lvl1pPr>
          </a:lstStyle>
          <a:p>
            <a:pPr lvl="0" algn="l" defTabSz="1019175" rtl="0" eaLnBrk="1" fontAlgn="base" hangingPunct="1">
              <a:lnSpc>
                <a:spcPct val="110000"/>
              </a:lnSpc>
              <a:spcBef>
                <a:spcPct val="0"/>
              </a:spcBef>
              <a:spcAft>
                <a:spcPct val="0"/>
              </a:spcAft>
            </a:pPr>
            <a:r>
              <a:rPr lang="en-US" dirty="0"/>
              <a:t>Click to edit Master title style</a:t>
            </a:r>
          </a:p>
        </p:txBody>
      </p:sp>
      <p:sp>
        <p:nvSpPr>
          <p:cNvPr id="3" name="Text Placeholder 4"/>
          <p:cNvSpPr>
            <a:spLocks noGrp="1"/>
          </p:cNvSpPr>
          <p:nvPr>
            <p:ph type="body" sz="quarter" idx="10" hasCustomPrompt="1"/>
          </p:nvPr>
        </p:nvSpPr>
        <p:spPr>
          <a:xfrm>
            <a:off x="685800"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1412179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74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s">
    <p:spTree>
      <p:nvGrpSpPr>
        <p:cNvPr id="1" name=""/>
        <p:cNvGrpSpPr/>
        <p:nvPr/>
      </p:nvGrpSpPr>
      <p:grpSpPr>
        <a:xfrm>
          <a:off x="0" y="0"/>
          <a:ext cx="0" cy="0"/>
          <a:chOff x="0" y="0"/>
          <a:chExt cx="0" cy="0"/>
        </a:xfrm>
      </p:grpSpPr>
      <p:cxnSp>
        <p:nvCxnSpPr>
          <p:cNvPr id="4" name="Straight Connector 3"/>
          <p:cNvCxnSpPr/>
          <p:nvPr userDrawn="1"/>
        </p:nvCxnSpPr>
        <p:spPr bwMode="auto">
          <a:xfrm>
            <a:off x="3813048" y="1307592"/>
            <a:ext cx="0" cy="5550408"/>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91490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Logo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6835" y="3138510"/>
            <a:ext cx="5077981" cy="1243587"/>
          </a:xfrm>
          <a:prstGeom prst="rect">
            <a:avLst/>
          </a:prstGeom>
        </p:spPr>
      </p:pic>
    </p:spTree>
    <p:extLst>
      <p:ext uri="{BB962C8B-B14F-4D97-AF65-F5344CB8AC3E}">
        <p14:creationId xmlns:p14="http://schemas.microsoft.com/office/powerpoint/2010/main" val="151502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1160" y="1505903"/>
            <a:ext cx="4498340" cy="5129424"/>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57140" y="1505903"/>
            <a:ext cx="4498340" cy="5129424"/>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47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9024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tail_co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B9B5D0-2A59-44FA-B44C-4948B3EBA851}"/>
              </a:ext>
            </a:extLst>
          </p:cNvPr>
          <p:cNvPicPr>
            <a:picLocks noChangeAspect="1"/>
          </p:cNvPicPr>
          <p:nvPr userDrawn="1"/>
        </p:nvPicPr>
        <p:blipFill>
          <a:blip r:embed="rId2"/>
          <a:srcRect/>
          <a:stretch/>
        </p:blipFill>
        <p:spPr>
          <a:xfrm>
            <a:off x="0" y="0"/>
            <a:ext cx="10058400" cy="7772400"/>
          </a:xfrm>
          <a:prstGeom prst="rect">
            <a:avLst/>
          </a:prstGeom>
        </p:spPr>
      </p:pic>
      <p:graphicFrame>
        <p:nvGraphicFramePr>
          <p:cNvPr id="12" name="Table 14">
            <a:extLst>
              <a:ext uri="{FF2B5EF4-FFF2-40B4-BE49-F238E27FC236}">
                <a16:creationId xmlns:a16="http://schemas.microsoft.com/office/drawing/2014/main" id="{D85107A9-4C74-4F75-B51B-C8A57B90E62B}"/>
              </a:ext>
            </a:extLst>
          </p:cNvPr>
          <p:cNvGraphicFramePr>
            <a:graphicFrameLocks noGrp="1"/>
          </p:cNvGraphicFramePr>
          <p:nvPr userDrawn="1">
            <p:extLst>
              <p:ext uri="{D42A27DB-BD31-4B8C-83A1-F6EECF244321}">
                <p14:modId xmlns:p14="http://schemas.microsoft.com/office/powerpoint/2010/main" val="3299902110"/>
              </p:ext>
            </p:extLst>
          </p:nvPr>
        </p:nvGraphicFramePr>
        <p:xfrm>
          <a:off x="685800" y="7315200"/>
          <a:ext cx="1920240" cy="246888"/>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416212711"/>
                    </a:ext>
                  </a:extLst>
                </a:gridCol>
                <a:gridCol w="640080">
                  <a:extLst>
                    <a:ext uri="{9D8B030D-6E8A-4147-A177-3AD203B41FA5}">
                      <a16:colId xmlns:a16="http://schemas.microsoft.com/office/drawing/2014/main" val="1945067905"/>
                    </a:ext>
                  </a:extLst>
                </a:gridCol>
                <a:gridCol w="640080">
                  <a:extLst>
                    <a:ext uri="{9D8B030D-6E8A-4147-A177-3AD203B41FA5}">
                      <a16:colId xmlns:a16="http://schemas.microsoft.com/office/drawing/2014/main" val="2486297314"/>
                    </a:ext>
                  </a:extLst>
                </a:gridCol>
              </a:tblGrid>
              <a:tr h="246888">
                <a:tc>
                  <a:txBody>
                    <a:bodyPr/>
                    <a:lstStyle/>
                    <a:p>
                      <a:pPr>
                        <a:lnSpc>
                          <a:spcPct val="90000"/>
                        </a:lnSpc>
                      </a:pPr>
                      <a:r>
                        <a:rPr lang="en-US" sz="900" b="0" dirty="0">
                          <a:solidFill>
                            <a:srgbClr val="FFFFFF"/>
                          </a:solidFill>
                        </a:rPr>
                        <a:t>Not FDIC Insured</a:t>
                      </a:r>
                    </a:p>
                  </a:txBody>
                  <a:tcPr marL="54864"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pPr>
                      <a:r>
                        <a:rPr lang="en-US" sz="900" b="0" dirty="0">
                          <a:solidFill>
                            <a:srgbClr val="FFFFFF"/>
                          </a:solidFill>
                        </a:rPr>
                        <a:t>May Lose Value</a:t>
                      </a:r>
                    </a:p>
                  </a:txBody>
                  <a:tcPr marL="54864"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pPr>
                      <a:r>
                        <a:rPr lang="en-US" sz="900" b="0" dirty="0">
                          <a:solidFill>
                            <a:srgbClr val="FFFFFF"/>
                          </a:solidFill>
                        </a:rPr>
                        <a:t>No Bank Guarantee</a:t>
                      </a:r>
                    </a:p>
                  </a:txBody>
                  <a:tcPr marL="54864" marR="0" marT="0" marB="0">
                    <a:lnL w="6350" cap="flat" cmpd="sng" algn="ctr">
                      <a:solidFill>
                        <a:srgbClr val="FFFFF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8221470"/>
                  </a:ext>
                </a:extLst>
              </a:tr>
            </a:tbl>
          </a:graphicData>
        </a:graphic>
      </p:graphicFrame>
      <p:pic>
        <p:nvPicPr>
          <p:cNvPr id="13" name="Picture 12" descr="A picture containing drawing&#10;&#10;Description automatically generated">
            <a:extLst>
              <a:ext uri="{FF2B5EF4-FFF2-40B4-BE49-F238E27FC236}">
                <a16:creationId xmlns:a16="http://schemas.microsoft.com/office/drawing/2014/main" id="{8CA19E3C-E48A-4A8C-B9F6-ADB725DDDB3D}"/>
              </a:ext>
            </a:extLst>
          </p:cNvPr>
          <p:cNvPicPr>
            <a:picLocks noChangeAspect="1"/>
          </p:cNvPicPr>
          <p:nvPr userDrawn="1"/>
        </p:nvPicPr>
        <p:blipFill rotWithShape="1">
          <a:blip r:embed="rId3"/>
          <a:srcRect l="2323" t="16865" r="6173" b="23427"/>
          <a:stretch/>
        </p:blipFill>
        <p:spPr>
          <a:xfrm>
            <a:off x="6940296" y="475488"/>
            <a:ext cx="2432304" cy="377887"/>
          </a:xfrm>
          <a:prstGeom prst="rect">
            <a:avLst/>
          </a:prstGeom>
        </p:spPr>
      </p:pic>
      <p:cxnSp>
        <p:nvCxnSpPr>
          <p:cNvPr id="14" name="Straight Connector 13">
            <a:extLst>
              <a:ext uri="{FF2B5EF4-FFF2-40B4-BE49-F238E27FC236}">
                <a16:creationId xmlns:a16="http://schemas.microsoft.com/office/drawing/2014/main" id="{EE8467AA-210F-4303-AA4D-C62387921D20}"/>
              </a:ext>
            </a:extLst>
          </p:cNvPr>
          <p:cNvCxnSpPr/>
          <p:nvPr userDrawn="1"/>
        </p:nvCxnSpPr>
        <p:spPr bwMode="auto">
          <a:xfrm>
            <a:off x="685800" y="3374136"/>
            <a:ext cx="8686800" cy="0"/>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6"/>
          <p:cNvSpPr>
            <a:spLocks noChangeArrowheads="1"/>
          </p:cNvSpPr>
          <p:nvPr userDrawn="1"/>
        </p:nvSpPr>
        <p:spPr bwMode="auto">
          <a:xfrm>
            <a:off x="6350263" y="7315200"/>
            <a:ext cx="30040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101621" tIns="0" rIns="0" bIns="0">
            <a:spAutoFit/>
          </a:bodyPr>
          <a:lstStyle/>
          <a:p>
            <a:pPr algn="r" defTabSz="1019175"/>
            <a:r>
              <a:rPr lang="en-US" sz="800" dirty="0">
                <a:solidFill>
                  <a:srgbClr val="FFFFFF"/>
                </a:solidFill>
                <a:latin typeface="+mn-lt"/>
                <a:cs typeface="Arial" panose="020B0604020202020204" pitchFamily="34" charset="0"/>
              </a:rPr>
              <a:t>For investment professional use only. Not for public distribution.</a:t>
            </a:r>
          </a:p>
          <a:p>
            <a:pPr algn="r" defTabSz="1019175"/>
            <a:r>
              <a:rPr lang="en-US" sz="800" dirty="0">
                <a:solidFill>
                  <a:srgbClr val="FFFFFF"/>
                </a:solidFill>
                <a:latin typeface="+mn-lt"/>
                <a:cs typeface="Arial" panose="020B0604020202020204" pitchFamily="34" charset="0"/>
              </a:rPr>
              <a:t>PPT408  334594  7/23</a:t>
            </a:r>
          </a:p>
        </p:txBody>
      </p:sp>
      <p:sp>
        <p:nvSpPr>
          <p:cNvPr id="39938" name="Rectangle 2"/>
          <p:cNvSpPr>
            <a:spLocks noGrp="1" noChangeArrowheads="1"/>
          </p:cNvSpPr>
          <p:nvPr>
            <p:ph type="ctrTitle" hasCustomPrompt="1"/>
          </p:nvPr>
        </p:nvSpPr>
        <p:spPr>
          <a:xfrm>
            <a:off x="685800" y="1912064"/>
            <a:ext cx="8686800" cy="1280160"/>
          </a:xfrm>
        </p:spPr>
        <p:txBody>
          <a:bodyPr lIns="0" tIns="0" rIns="0" bIns="0" anchor="b" anchorCtr="0"/>
          <a:lstStyle>
            <a:lvl1pPr>
              <a:lnSpc>
                <a:spcPct val="100000"/>
              </a:lnSpc>
              <a:defRPr sz="3600" b="1" smtClean="0">
                <a:solidFill>
                  <a:srgbClr val="FFFFFF"/>
                </a:solidFill>
                <a:latin typeface="+mj-lt"/>
              </a:defRPr>
            </a:lvl1pPr>
          </a:lstStyle>
          <a:p>
            <a:pPr lvl="0"/>
            <a:r>
              <a:rPr lang="en-US" noProof="0" dirty="0"/>
              <a:t>Enter title here</a:t>
            </a:r>
          </a:p>
        </p:txBody>
      </p:sp>
      <p:sp>
        <p:nvSpPr>
          <p:cNvPr id="15" name="Text Placeholder 3">
            <a:extLst>
              <a:ext uri="{FF2B5EF4-FFF2-40B4-BE49-F238E27FC236}">
                <a16:creationId xmlns:a16="http://schemas.microsoft.com/office/drawing/2014/main" id="{B46B726A-7DDC-4302-B7DC-681FF0AFDD4E}"/>
              </a:ext>
            </a:extLst>
          </p:cNvPr>
          <p:cNvSpPr>
            <a:spLocks noGrp="1"/>
          </p:cNvSpPr>
          <p:nvPr>
            <p:ph type="body" sz="quarter" idx="11"/>
          </p:nvPr>
        </p:nvSpPr>
        <p:spPr>
          <a:xfrm>
            <a:off x="598249" y="3788920"/>
            <a:ext cx="3847593"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a:spcBef>
                <a:spcPts val="1200"/>
              </a:spcBef>
              <a:buClr>
                <a:srgbClr val="003365"/>
              </a:buClr>
              <a:defRPr lang="en-US" sz="1800" b="1" baseline="0" smtClean="0">
                <a:solidFill>
                  <a:srgbClr val="FFFFFF"/>
                </a:solidFill>
                <a:latin typeface="+mj-lt"/>
              </a:defRPr>
            </a:lvl1pPr>
            <a:lvl2pPr marL="117475" indent="-117475">
              <a:buClr>
                <a:srgbClr val="003365"/>
              </a:buClr>
              <a:buFont typeface="Arial" panose="020B0604020202020204" pitchFamily="34" charset="0"/>
              <a:buChar char="•"/>
              <a:defRPr lang="en-US" smtClean="0">
                <a:solidFill>
                  <a:srgbClr val="FFFFFF"/>
                </a:solidFill>
              </a:defRPr>
            </a:lvl2pPr>
            <a:lvl3pPr>
              <a:defRPr lang="en-US" smtClean="0"/>
            </a:lvl3pPr>
            <a:lvl4pPr>
              <a:defRPr lang="en-US" smtClean="0"/>
            </a:lvl4pPr>
            <a:lvl5pPr>
              <a:defRPr lang="en-US"/>
            </a:lvl5pPr>
          </a:lstStyle>
          <a:p>
            <a:pPr marL="117475" lvl="0" indent="-117475">
              <a:lnSpc>
                <a:spcPct val="100000"/>
              </a:lnSpc>
              <a:spcBef>
                <a:spcPts val="0"/>
              </a:spcBef>
            </a:pPr>
            <a:r>
              <a:rPr lang="en-US"/>
              <a:t>Click to edit Master text styles</a:t>
            </a:r>
          </a:p>
          <a:p>
            <a:pPr marL="117475" lvl="1" indent="-117475">
              <a:lnSpc>
                <a:spcPct val="100000"/>
              </a:lnSpc>
              <a:spcBef>
                <a:spcPts val="0"/>
              </a:spcBef>
            </a:pPr>
            <a:r>
              <a:rPr lang="en-US"/>
              <a:t>Second level</a:t>
            </a:r>
          </a:p>
        </p:txBody>
      </p:sp>
      <p:sp>
        <p:nvSpPr>
          <p:cNvPr id="16" name="Text Placeholder 3">
            <a:extLst>
              <a:ext uri="{FF2B5EF4-FFF2-40B4-BE49-F238E27FC236}">
                <a16:creationId xmlns:a16="http://schemas.microsoft.com/office/drawing/2014/main" id="{A59F1AB5-B789-4D36-BBC9-F8EEB08123D2}"/>
              </a:ext>
            </a:extLst>
          </p:cNvPr>
          <p:cNvSpPr>
            <a:spLocks noGrp="1"/>
          </p:cNvSpPr>
          <p:nvPr>
            <p:ph type="body" sz="quarter" idx="12"/>
          </p:nvPr>
        </p:nvSpPr>
        <p:spPr>
          <a:xfrm>
            <a:off x="4858964" y="3788920"/>
            <a:ext cx="3847593"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a:spcBef>
                <a:spcPts val="1200"/>
              </a:spcBef>
              <a:buClr>
                <a:srgbClr val="003365"/>
              </a:buClr>
              <a:defRPr lang="en-US" sz="1800" b="1" baseline="0" smtClean="0">
                <a:solidFill>
                  <a:srgbClr val="FFFFFF"/>
                </a:solidFill>
                <a:latin typeface="+mj-lt"/>
              </a:defRPr>
            </a:lvl1pPr>
            <a:lvl2pPr marL="117475" indent="-117475">
              <a:buClr>
                <a:srgbClr val="003365"/>
              </a:buClr>
              <a:buFont typeface="Arial" panose="020B0604020202020204" pitchFamily="34" charset="0"/>
              <a:buChar char="•"/>
              <a:defRPr lang="en-US" smtClean="0">
                <a:solidFill>
                  <a:srgbClr val="FFFFFF"/>
                </a:solidFill>
              </a:defRPr>
            </a:lvl2pPr>
            <a:lvl3pPr>
              <a:defRPr lang="en-US" smtClean="0"/>
            </a:lvl3pPr>
            <a:lvl4pPr>
              <a:defRPr lang="en-US" smtClean="0"/>
            </a:lvl4pPr>
            <a:lvl5pPr>
              <a:defRPr lang="en-US"/>
            </a:lvl5pPr>
          </a:lstStyle>
          <a:p>
            <a:pPr marL="117475" lvl="0" indent="-117475">
              <a:lnSpc>
                <a:spcPct val="100000"/>
              </a:lnSpc>
              <a:spcBef>
                <a:spcPts val="0"/>
              </a:spcBef>
            </a:pPr>
            <a:r>
              <a:rPr lang="en-US"/>
              <a:t>Click to edit Master text styles</a:t>
            </a:r>
          </a:p>
          <a:p>
            <a:pPr marL="117475" lvl="1" indent="-117475">
              <a:lnSpc>
                <a:spcPct val="100000"/>
              </a:lnSpc>
              <a:spcBef>
                <a:spcPts val="0"/>
              </a:spcBef>
            </a:pPr>
            <a:r>
              <a:rPr lang="en-US"/>
              <a:t>Second level</a:t>
            </a:r>
          </a:p>
        </p:txBody>
      </p:sp>
    </p:spTree>
    <p:extLst>
      <p:ext uri="{BB962C8B-B14F-4D97-AF65-F5344CB8AC3E}">
        <p14:creationId xmlns:p14="http://schemas.microsoft.com/office/powerpoint/2010/main" val="4028461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49" userDrawn="1">
          <p15:clr>
            <a:srgbClr val="FBAE40"/>
          </p15:clr>
        </p15:guide>
        <p15:guide id="2" pos="4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etail 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2120F9-00FA-7349-8FAF-32F7920FF85F}"/>
              </a:ext>
            </a:extLst>
          </p:cNvPr>
          <p:cNvPicPr>
            <a:picLocks noChangeAspect="1"/>
          </p:cNvPicPr>
          <p:nvPr userDrawn="1"/>
        </p:nvPicPr>
        <p:blipFill>
          <a:blip r:embed="rId2"/>
          <a:stretch>
            <a:fillRect/>
          </a:stretch>
        </p:blipFill>
        <p:spPr>
          <a:xfrm>
            <a:off x="0" y="0"/>
            <a:ext cx="10058400" cy="7772400"/>
          </a:xfrm>
          <a:prstGeom prst="rect">
            <a:avLst/>
          </a:prstGeom>
        </p:spPr>
      </p:pic>
      <p:pic>
        <p:nvPicPr>
          <p:cNvPr id="16" name="Picture 15">
            <a:extLst>
              <a:ext uri="{FF2B5EF4-FFF2-40B4-BE49-F238E27FC236}">
                <a16:creationId xmlns:a16="http://schemas.microsoft.com/office/drawing/2014/main" id="{C8EBACD1-7CF8-9A46-9DC0-813246E902DA}"/>
              </a:ext>
            </a:extLst>
          </p:cNvPr>
          <p:cNvPicPr>
            <a:picLocks noChangeAspect="1"/>
          </p:cNvPicPr>
          <p:nvPr userDrawn="1"/>
        </p:nvPicPr>
        <p:blipFill>
          <a:blip r:embed="rId3"/>
          <a:stretch>
            <a:fillRect/>
          </a:stretch>
        </p:blipFill>
        <p:spPr>
          <a:xfrm>
            <a:off x="7640877" y="685085"/>
            <a:ext cx="1726728" cy="424605"/>
          </a:xfrm>
          <a:prstGeom prst="rect">
            <a:avLst/>
          </a:prstGeom>
        </p:spPr>
      </p:pic>
      <p:pic>
        <p:nvPicPr>
          <p:cNvPr id="17" name="Picture 16">
            <a:extLst>
              <a:ext uri="{FF2B5EF4-FFF2-40B4-BE49-F238E27FC236}">
                <a16:creationId xmlns:a16="http://schemas.microsoft.com/office/drawing/2014/main" id="{519E6B66-5910-934F-8825-A295E9A3C29C}"/>
              </a:ext>
            </a:extLst>
          </p:cNvPr>
          <p:cNvPicPr>
            <a:picLocks noChangeAspect="1"/>
          </p:cNvPicPr>
          <p:nvPr userDrawn="1"/>
        </p:nvPicPr>
        <p:blipFill>
          <a:blip r:embed="rId4"/>
          <a:stretch>
            <a:fillRect/>
          </a:stretch>
        </p:blipFill>
        <p:spPr>
          <a:xfrm>
            <a:off x="685799" y="780772"/>
            <a:ext cx="1784927" cy="162266"/>
          </a:xfrm>
          <a:prstGeom prst="rect">
            <a:avLst/>
          </a:prstGeom>
        </p:spPr>
      </p:pic>
      <p:sp>
        <p:nvSpPr>
          <p:cNvPr id="39938" name="Rectangle 2"/>
          <p:cNvSpPr>
            <a:spLocks noGrp="1" noChangeArrowheads="1"/>
          </p:cNvSpPr>
          <p:nvPr>
            <p:ph type="ctrTitle"/>
          </p:nvPr>
        </p:nvSpPr>
        <p:spPr>
          <a:xfrm>
            <a:off x="685800" y="3081528"/>
            <a:ext cx="8359775" cy="1186800"/>
          </a:xfrm>
        </p:spPr>
        <p:txBody>
          <a:bodyPr lIns="0" rIns="0" anchor="b"/>
          <a:lstStyle>
            <a:lvl1pPr>
              <a:defRPr lang="en-US" sz="7400" b="0" i="0" spc="-200" baseline="0" noProof="0" dirty="0">
                <a:solidFill>
                  <a:srgbClr val="FFFFFF"/>
                </a:solidFill>
                <a:latin typeface="+mn-lt"/>
                <a:ea typeface="ＭＳ Ｐゴシック" charset="-128"/>
                <a:cs typeface="Arial" panose="020B0604020202020204" pitchFamily="34" charset="0"/>
              </a:defRPr>
            </a:lvl1pPr>
          </a:lstStyle>
          <a:p>
            <a:pPr marL="0" lvl="0" indent="0" algn="l" defTabSz="1019175" rtl="0" eaLnBrk="1" fontAlgn="base" hangingPunct="1">
              <a:lnSpc>
                <a:spcPct val="110000"/>
              </a:lnSpc>
              <a:spcBef>
                <a:spcPct val="80000"/>
              </a:spcBef>
              <a:spcAft>
                <a:spcPct val="0"/>
              </a:spcAft>
              <a:buClr>
                <a:srgbClr val="1B7FBA"/>
              </a:buClr>
              <a:buNone/>
            </a:pPr>
            <a:r>
              <a:rPr lang="en-US" noProof="0" dirty="0"/>
              <a:t>Click to edit</a:t>
            </a:r>
          </a:p>
        </p:txBody>
      </p:sp>
      <p:sp>
        <p:nvSpPr>
          <p:cNvPr id="11" name="Rectangle 6"/>
          <p:cNvSpPr>
            <a:spLocks noChangeArrowheads="1"/>
          </p:cNvSpPr>
          <p:nvPr userDrawn="1"/>
        </p:nvSpPr>
        <p:spPr bwMode="auto">
          <a:xfrm>
            <a:off x="685800" y="7068312"/>
            <a:ext cx="8864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0" tIns="0" rIns="0" bIns="0">
            <a:spAutoFit/>
          </a:bodyPr>
          <a:lstStyle/>
          <a:p>
            <a:pPr marL="0" marR="0" lvl="0" indent="0" algn="l" defTabSz="1019175"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Source Sans Pro Light" panose="020B0403030403020204" pitchFamily="34" charset="0"/>
                <a:ea typeface="ＭＳ Ｐゴシック" charset="-128"/>
                <a:cs typeface="Arial" panose="020B0604020202020204" pitchFamily="34" charset="0"/>
              </a:rPr>
              <a:t>PPT408  334594  7/23</a:t>
            </a:r>
          </a:p>
        </p:txBody>
      </p:sp>
      <p:sp>
        <p:nvSpPr>
          <p:cNvPr id="5" name="Text Placeholder 4"/>
          <p:cNvSpPr>
            <a:spLocks noGrp="1"/>
          </p:cNvSpPr>
          <p:nvPr>
            <p:ph type="body" sz="quarter" idx="10" hasCustomPrompt="1"/>
          </p:nvPr>
        </p:nvSpPr>
        <p:spPr>
          <a:xfrm>
            <a:off x="685799" y="2542032"/>
            <a:ext cx="8659368" cy="300038"/>
          </a:xfrm>
        </p:spPr>
        <p:txBody>
          <a:bodyPr/>
          <a:lstStyle>
            <a:lvl1pPr marL="0" indent="0">
              <a:buFontTx/>
              <a:buNone/>
              <a:defRPr lang="en-US" sz="3600" b="0" i="0" spc="-40" baseline="0" dirty="0">
                <a:solidFill>
                  <a:srgbClr val="FFFFFF"/>
                </a:solidFill>
                <a:latin typeface="+mj-lt"/>
                <a:ea typeface="ＭＳ Ｐゴシック" charset="-128"/>
                <a:cs typeface="Arial" panose="020B0604020202020204" pitchFamily="34" charset="0"/>
              </a:defRPr>
            </a:lvl1pPr>
          </a:lstStyle>
          <a:p>
            <a:pPr lvl="0" algn="l" defTabSz="1019175" rtl="0" eaLnBrk="1" fontAlgn="base" hangingPunct="1">
              <a:lnSpc>
                <a:spcPct val="90000"/>
              </a:lnSpc>
              <a:spcBef>
                <a:spcPct val="0"/>
              </a:spcBef>
              <a:spcAft>
                <a:spcPct val="0"/>
              </a:spcAft>
            </a:pPr>
            <a:r>
              <a:rPr lang="en-US" dirty="0"/>
              <a:t>Click to add product name</a:t>
            </a:r>
          </a:p>
        </p:txBody>
      </p:sp>
      <p:sp>
        <p:nvSpPr>
          <p:cNvPr id="14" name="Text Placeholder 4"/>
          <p:cNvSpPr>
            <a:spLocks noGrp="1"/>
          </p:cNvSpPr>
          <p:nvPr>
            <p:ph type="body" sz="quarter" idx="11" hasCustomPrompt="1"/>
          </p:nvPr>
        </p:nvSpPr>
        <p:spPr>
          <a:xfrm>
            <a:off x="685799" y="5291344"/>
            <a:ext cx="4081463" cy="300038"/>
          </a:xfrm>
        </p:spPr>
        <p:txBody>
          <a:bodyPr/>
          <a:lstStyle>
            <a:lvl1pPr marL="0" indent="0">
              <a:buFontTx/>
              <a:buNone/>
              <a:defRPr sz="1800" b="0" i="0">
                <a:solidFill>
                  <a:srgbClr val="FFFFFF"/>
                </a:solidFill>
                <a:latin typeface="+mj-lt"/>
              </a:defRPr>
            </a:lvl1pPr>
          </a:lstStyle>
          <a:p>
            <a:pPr lvl="0"/>
            <a:r>
              <a:rPr lang="en-US" dirty="0"/>
              <a:t>Click to add date</a:t>
            </a:r>
          </a:p>
        </p:txBody>
      </p:sp>
      <p:sp>
        <p:nvSpPr>
          <p:cNvPr id="15" name="Rectangle 3"/>
          <p:cNvSpPr>
            <a:spLocks noGrp="1" noChangeArrowheads="1"/>
          </p:cNvSpPr>
          <p:nvPr>
            <p:ph type="subTitle" idx="1" hasCustomPrompt="1"/>
          </p:nvPr>
        </p:nvSpPr>
        <p:spPr>
          <a:xfrm>
            <a:off x="685800" y="4864608"/>
            <a:ext cx="8659368" cy="497841"/>
          </a:xfrm>
        </p:spPr>
        <p:txBody>
          <a:bodyPr lIns="0" rIns="0"/>
          <a:lstStyle>
            <a:lvl1pPr marL="0" indent="0">
              <a:lnSpc>
                <a:spcPct val="100000"/>
              </a:lnSpc>
              <a:spcBef>
                <a:spcPts val="0"/>
              </a:spcBef>
              <a:buFontTx/>
              <a:buNone/>
              <a:defRPr lang="en-US" sz="2000" b="1" i="0" baseline="0" noProof="0" dirty="0">
                <a:solidFill>
                  <a:srgbClr val="FFFFFF"/>
                </a:solidFill>
                <a:latin typeface="+mj-lt"/>
                <a:ea typeface="ＭＳ Ｐゴシック" charset="-128"/>
                <a:cs typeface="Arial" panose="020B0604020202020204" pitchFamily="34" charset="0"/>
              </a:defRPr>
            </a:lvl1pPr>
          </a:lstStyle>
          <a:p>
            <a:pPr marL="0" lvl="0" indent="0" algn="l" defTabSz="1019175" rtl="0" eaLnBrk="1" fontAlgn="base" hangingPunct="1">
              <a:lnSpc>
                <a:spcPct val="100000"/>
              </a:lnSpc>
              <a:spcBef>
                <a:spcPts val="0"/>
              </a:spcBef>
              <a:spcAft>
                <a:spcPct val="0"/>
              </a:spcAft>
              <a:buClr>
                <a:srgbClr val="1B7FBA"/>
              </a:buClr>
              <a:buFontTx/>
              <a:buNone/>
            </a:pPr>
            <a:r>
              <a:rPr lang="en-US" noProof="0" dirty="0"/>
              <a:t>Presenter name</a:t>
            </a:r>
          </a:p>
        </p:txBody>
      </p:sp>
    </p:spTree>
    <p:extLst>
      <p:ext uri="{BB962C8B-B14F-4D97-AF65-F5344CB8AC3E}">
        <p14:creationId xmlns:p14="http://schemas.microsoft.com/office/powerpoint/2010/main" val="150417939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A37F56-25B1-4F17-92B8-EF2BB66A96FA}"/>
              </a:ext>
            </a:extLst>
          </p:cNvPr>
          <p:cNvPicPr>
            <a:picLocks noChangeAspect="1"/>
          </p:cNvPicPr>
          <p:nvPr userDrawn="1"/>
        </p:nvPicPr>
        <p:blipFill>
          <a:blip r:embed="rId2"/>
          <a:srcRect/>
          <a:stretch/>
        </p:blipFill>
        <p:spPr>
          <a:xfrm>
            <a:off x="0" y="0"/>
            <a:ext cx="10058400" cy="77724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0317DAEF-661E-492E-A364-D4FD10466E55}"/>
              </a:ext>
            </a:extLst>
          </p:cNvPr>
          <p:cNvPicPr>
            <a:picLocks noChangeAspect="1"/>
          </p:cNvPicPr>
          <p:nvPr userDrawn="1"/>
        </p:nvPicPr>
        <p:blipFill rotWithShape="1">
          <a:blip r:embed="rId3"/>
          <a:srcRect l="2323" t="16865" r="6173" b="23427"/>
          <a:stretch/>
        </p:blipFill>
        <p:spPr>
          <a:xfrm>
            <a:off x="6940296" y="475488"/>
            <a:ext cx="2432304" cy="377887"/>
          </a:xfrm>
          <a:prstGeom prst="rect">
            <a:avLst/>
          </a:prstGeom>
        </p:spPr>
      </p:pic>
      <p:cxnSp>
        <p:nvCxnSpPr>
          <p:cNvPr id="7" name="Straight Connector 6">
            <a:extLst>
              <a:ext uri="{FF2B5EF4-FFF2-40B4-BE49-F238E27FC236}">
                <a16:creationId xmlns:a16="http://schemas.microsoft.com/office/drawing/2014/main" id="{FEF825D6-47B0-47A0-A3F7-106F8D32C773}"/>
              </a:ext>
            </a:extLst>
          </p:cNvPr>
          <p:cNvCxnSpPr/>
          <p:nvPr userDrawn="1"/>
        </p:nvCxnSpPr>
        <p:spPr bwMode="auto">
          <a:xfrm>
            <a:off x="685800" y="3374136"/>
            <a:ext cx="8686800" cy="0"/>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938" name="Rectangle 2"/>
          <p:cNvSpPr>
            <a:spLocks noGrp="1" noChangeArrowheads="1"/>
          </p:cNvSpPr>
          <p:nvPr>
            <p:ph type="ctrTitle"/>
          </p:nvPr>
        </p:nvSpPr>
        <p:spPr>
          <a:xfrm>
            <a:off x="685800" y="1912064"/>
            <a:ext cx="8686800" cy="128016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b" anchorCtr="0" compatLnSpc="1">
            <a:prstTxWarp prst="textNoShape">
              <a:avLst/>
            </a:prstTxWarp>
          </a:bodyPr>
          <a:lstStyle>
            <a:lvl1pPr>
              <a:lnSpc>
                <a:spcPct val="100000"/>
              </a:lnSpc>
              <a:defRPr lang="en-US" sz="3600" noProof="0" dirty="0" smtClean="0">
                <a:solidFill>
                  <a:srgbClr val="FFFFFF"/>
                </a:solidFill>
                <a:latin typeface="+mj-lt"/>
              </a:defRPr>
            </a:lvl1pPr>
          </a:lstStyle>
          <a:p>
            <a:pPr lvl="0"/>
            <a:r>
              <a:rPr lang="en-US" noProof="0"/>
              <a:t>Click to edit Master title style</a:t>
            </a:r>
            <a:endParaRPr lang="en-US" noProof="0" dirty="0"/>
          </a:p>
        </p:txBody>
      </p:sp>
    </p:spTree>
    <p:extLst>
      <p:ext uri="{BB962C8B-B14F-4D97-AF65-F5344CB8AC3E}">
        <p14:creationId xmlns:p14="http://schemas.microsoft.com/office/powerpoint/2010/main" val="4365542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4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792163" y="1727200"/>
            <a:ext cx="8339137" cy="473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801755" y="6698835"/>
            <a:ext cx="8364745" cy="225425"/>
          </a:xfrm>
        </p:spPr>
        <p:txBody>
          <a:bodyPr anchor="b" anchorCtr="0"/>
          <a:lstStyle>
            <a:lvl1pPr marL="111125" indent="-111125" defTabSz="11430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3168216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92163" y="1727200"/>
            <a:ext cx="8339137" cy="4732338"/>
          </a:xfrm>
        </p:spPr>
        <p:txBody>
          <a:bodyPr/>
          <a:lstStyle>
            <a:lvl1pPr marL="0" indent="0">
              <a:buFont typeface="Arial" panose="020B0604020202020204" pitchFamily="34" charset="0"/>
              <a:buNone/>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2073097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793750" y="731520"/>
            <a:ext cx="8359775" cy="3159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733205"/>
            <a:ext cx="3892550"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1328" y="1733205"/>
            <a:ext cx="3894138"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2989089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793750" y="731520"/>
            <a:ext cx="8359775" cy="3159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733205"/>
            <a:ext cx="3892550"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1"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1328" y="1733205"/>
            <a:ext cx="3894138"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1"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77230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92163" y="2051878"/>
            <a:ext cx="8339137" cy="4407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657195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line headline with eyebrow/Bullets">
    <p:spTree>
      <p:nvGrpSpPr>
        <p:cNvPr id="1" name=""/>
        <p:cNvGrpSpPr/>
        <p:nvPr/>
      </p:nvGrpSpPr>
      <p:grpSpPr>
        <a:xfrm>
          <a:off x="0" y="0"/>
          <a:ext cx="0" cy="0"/>
          <a:chOff x="0" y="0"/>
          <a:chExt cx="0" cy="0"/>
        </a:xfrm>
      </p:grpSpPr>
      <p:sp>
        <p:nvSpPr>
          <p:cNvPr id="2" name="Title 1"/>
          <p:cNvSpPr>
            <a:spLocks noGrp="1"/>
          </p:cNvSpPr>
          <p:nvPr>
            <p:ph type="title"/>
          </p:nvPr>
        </p:nvSpPr>
        <p:spPr>
          <a:xfrm>
            <a:off x="800100" y="1452704"/>
            <a:ext cx="8359775" cy="592209"/>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792163" y="2358886"/>
            <a:ext cx="8339137" cy="4094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
        <p:nvSpPr>
          <p:cNvPr id="6" name="Text Placeholder 5"/>
          <p:cNvSpPr>
            <a:spLocks noGrp="1"/>
          </p:cNvSpPr>
          <p:nvPr>
            <p:ph type="body" sz="quarter" idx="11"/>
          </p:nvPr>
        </p:nvSpPr>
        <p:spPr>
          <a:xfrm>
            <a:off x="800099" y="1053824"/>
            <a:ext cx="8359775" cy="223838"/>
          </a:xfrm>
        </p:spPr>
        <p:txBody>
          <a:bodyPr/>
          <a:lstStyle>
            <a:lvl1pPr marL="0" indent="0">
              <a:buFontTx/>
              <a:buNone/>
              <a:defRPr b="1">
                <a:latin typeface="+mj-lt"/>
              </a:defRPr>
            </a:lvl1pPr>
          </a:lstStyle>
          <a:p>
            <a:pPr lvl="0"/>
            <a:r>
              <a:rPr lang="en-US"/>
              <a:t>Click to edit Master text styles</a:t>
            </a:r>
          </a:p>
        </p:txBody>
      </p:sp>
    </p:spTree>
    <p:extLst>
      <p:ext uri="{BB962C8B-B14F-4D97-AF65-F5344CB8AC3E}">
        <p14:creationId xmlns:p14="http://schemas.microsoft.com/office/powerpoint/2010/main" val="3934663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92163" y="2051878"/>
            <a:ext cx="8339137" cy="4407660"/>
          </a:xfrm>
        </p:spPr>
        <p:txBody>
          <a:bodyPr/>
          <a:lstStyle>
            <a:lvl1pPr marL="0" indent="0">
              <a:buFont typeface="Arial" panose="020B0604020202020204" pitchFamily="34" charset="0"/>
              <a:buNone/>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1491263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line headline/2 columns ">
    <p:spTree>
      <p:nvGrpSpPr>
        <p:cNvPr id="1" name=""/>
        <p:cNvGrpSpPr/>
        <p:nvPr/>
      </p:nvGrpSpPr>
      <p:grpSpPr>
        <a:xfrm>
          <a:off x="0" y="0"/>
          <a:ext cx="0" cy="0"/>
          <a:chOff x="0" y="0"/>
          <a:chExt cx="0" cy="0"/>
        </a:xfrm>
      </p:grpSpPr>
      <p:sp>
        <p:nvSpPr>
          <p:cNvPr id="2" name="Title 1"/>
          <p:cNvSpPr>
            <a:spLocks noGrp="1"/>
          </p:cNvSpPr>
          <p:nvPr>
            <p:ph type="title"/>
          </p:nvPr>
        </p:nvSpPr>
        <p:spPr>
          <a:xfrm>
            <a:off x="793750" y="731520"/>
            <a:ext cx="8359775" cy="315912"/>
          </a:xfrm>
        </p:spPr>
        <p:txBody>
          <a:bodyPr/>
          <a:lstStyle/>
          <a:p>
            <a:r>
              <a:rPr lang="en-US"/>
              <a:t>Click to edit Master title style</a:t>
            </a:r>
          </a:p>
        </p:txBody>
      </p:sp>
      <p:sp>
        <p:nvSpPr>
          <p:cNvPr id="3" name="Content Placeholder 2"/>
          <p:cNvSpPr>
            <a:spLocks noGrp="1"/>
          </p:cNvSpPr>
          <p:nvPr>
            <p:ph sz="half" idx="1"/>
          </p:nvPr>
        </p:nvSpPr>
        <p:spPr>
          <a:xfrm>
            <a:off x="793750" y="2051257"/>
            <a:ext cx="3892550"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1328" y="2051257"/>
            <a:ext cx="3894138"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3705030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793750" y="731520"/>
            <a:ext cx="8359775" cy="315912"/>
          </a:xfrm>
        </p:spPr>
        <p:txBody>
          <a:bodyPr/>
          <a:lstStyle/>
          <a:p>
            <a:r>
              <a:rPr lang="en-US"/>
              <a:t>Click to edit Master title style</a:t>
            </a:r>
          </a:p>
        </p:txBody>
      </p:sp>
      <p:sp>
        <p:nvSpPr>
          <p:cNvPr id="3" name="Content Placeholder 2"/>
          <p:cNvSpPr>
            <a:spLocks noGrp="1"/>
          </p:cNvSpPr>
          <p:nvPr>
            <p:ph sz="half" idx="1"/>
          </p:nvPr>
        </p:nvSpPr>
        <p:spPr>
          <a:xfrm>
            <a:off x="793750" y="2051257"/>
            <a:ext cx="3892550"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1"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1328" y="2051257"/>
            <a:ext cx="3894138"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1"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1011191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3B3695-7751-7541-9CAA-03B27D385816}"/>
              </a:ext>
            </a:extLst>
          </p:cNvPr>
          <p:cNvPicPr>
            <a:picLocks noChangeAspect="1"/>
          </p:cNvPicPr>
          <p:nvPr userDrawn="1"/>
        </p:nvPicPr>
        <p:blipFill>
          <a:blip r:embed="rId2"/>
          <a:stretch>
            <a:fillRect/>
          </a:stretch>
        </p:blipFill>
        <p:spPr>
          <a:xfrm>
            <a:off x="0" y="0"/>
            <a:ext cx="10058400" cy="7772400"/>
          </a:xfrm>
          <a:prstGeom prst="rect">
            <a:avLst/>
          </a:prstGeom>
        </p:spPr>
      </p:pic>
      <p:sp>
        <p:nvSpPr>
          <p:cNvPr id="39938" name="Rectangle 2"/>
          <p:cNvSpPr>
            <a:spLocks noGrp="1" noChangeArrowheads="1"/>
          </p:cNvSpPr>
          <p:nvPr>
            <p:ph type="ctrTitle"/>
          </p:nvPr>
        </p:nvSpPr>
        <p:spPr>
          <a:xfrm>
            <a:off x="685801" y="1828800"/>
            <a:ext cx="4343400" cy="228524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ctr" anchorCtr="0" compatLnSpc="1">
            <a:prstTxWarp prst="textNoShape">
              <a:avLst/>
            </a:prstTxWarp>
          </a:bodyPr>
          <a:lstStyle>
            <a:lvl1pPr>
              <a:defRPr lang="en-US" sz="5500" b="0" i="0" spc="-40" baseline="0" noProof="0" dirty="0" smtClean="0">
                <a:solidFill>
                  <a:srgbClr val="FFFFFF"/>
                </a:solidFill>
                <a:latin typeface="+mn-lt"/>
              </a:defRPr>
            </a:lvl1pPr>
          </a:lstStyle>
          <a:p>
            <a:pPr lvl="0"/>
            <a:r>
              <a:rPr lang="en-US" noProof="0" dirty="0"/>
              <a:t>Click to edit Master title style</a:t>
            </a:r>
          </a:p>
        </p:txBody>
      </p:sp>
      <p:pic>
        <p:nvPicPr>
          <p:cNvPr id="7" name="Picture 6">
            <a:extLst>
              <a:ext uri="{FF2B5EF4-FFF2-40B4-BE49-F238E27FC236}">
                <a16:creationId xmlns:a16="http://schemas.microsoft.com/office/drawing/2014/main" id="{AB99C838-D86B-B14D-99F8-1076359226D2}"/>
              </a:ext>
            </a:extLst>
          </p:cNvPr>
          <p:cNvPicPr>
            <a:picLocks noChangeAspect="1"/>
          </p:cNvPicPr>
          <p:nvPr userDrawn="1"/>
        </p:nvPicPr>
        <p:blipFill>
          <a:blip r:embed="rId3"/>
          <a:stretch>
            <a:fillRect/>
          </a:stretch>
        </p:blipFill>
        <p:spPr>
          <a:xfrm>
            <a:off x="652007" y="5817206"/>
            <a:ext cx="2003730" cy="1168842"/>
          </a:xfrm>
          <a:prstGeom prst="rect">
            <a:avLst/>
          </a:prstGeom>
        </p:spPr>
      </p:pic>
    </p:spTree>
    <p:extLst>
      <p:ext uri="{BB962C8B-B14F-4D97-AF65-F5344CB8AC3E}">
        <p14:creationId xmlns:p14="http://schemas.microsoft.com/office/powerpoint/2010/main" val="81249772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792163" y="2259496"/>
            <a:ext cx="8339137" cy="4180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2086835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48299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51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o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B0FD4ED-C710-3CE6-AE7A-7B8AA9A0EA41}"/>
              </a:ext>
            </a:extLst>
          </p:cNvPr>
          <p:cNvSpPr>
            <a:spLocks noGrp="1"/>
          </p:cNvSpPr>
          <p:nvPr>
            <p:ph type="body" sz="quarter" idx="11"/>
          </p:nvPr>
        </p:nvSpPr>
        <p:spPr>
          <a:xfrm>
            <a:off x="914400" y="1307592"/>
            <a:ext cx="2898775" cy="2513013"/>
          </a:xfrm>
        </p:spPr>
        <p:txBody>
          <a:bodyPr lIns="0" tIns="0" rIns="0" bIns="0"/>
          <a:lstStyle>
            <a:lvl1pPr marL="0" indent="0">
              <a:buNone/>
              <a:defRPr sz="1200" b="1"/>
            </a:lvl1pPr>
            <a:lvl2pPr marL="0" indent="0">
              <a:buNone/>
              <a:defRPr sz="1000" i="1"/>
            </a:lvl2pPr>
            <a:lvl3pPr marL="571500" indent="0">
              <a:buNone/>
              <a:defRPr sz="1200"/>
            </a:lvl3pPr>
            <a:lvl4pPr marL="857250" indent="0">
              <a:buNone/>
              <a:defRPr sz="1200"/>
            </a:lvl4pPr>
            <a:lvl5pPr marL="1144587" indent="0">
              <a:buNone/>
              <a:defRPr sz="1200"/>
            </a:lvl5pPr>
          </a:lstStyle>
          <a:p>
            <a:pPr lvl="0"/>
            <a:r>
              <a:rPr lang="en-US"/>
              <a:t>Click to edit Master text styles</a:t>
            </a:r>
          </a:p>
          <a:p>
            <a:pPr lvl="1"/>
            <a:r>
              <a:rPr lang="en-US"/>
              <a:t>Second level</a:t>
            </a:r>
          </a:p>
        </p:txBody>
      </p:sp>
      <p:cxnSp>
        <p:nvCxnSpPr>
          <p:cNvPr id="4" name="Straight Connector 3"/>
          <p:cNvCxnSpPr/>
          <p:nvPr userDrawn="1"/>
        </p:nvCxnSpPr>
        <p:spPr bwMode="auto">
          <a:xfrm>
            <a:off x="3813048" y="1307592"/>
            <a:ext cx="0" cy="5550408"/>
          </a:xfrm>
          <a:prstGeom prst="line">
            <a:avLst/>
          </a:prstGeom>
          <a:solidFill>
            <a:schemeClr val="accent1"/>
          </a:solidFill>
          <a:ln w="12700" cap="rnd" cmpd="sng" algn="ctr">
            <a:solidFill>
              <a:srgbClr val="80808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 Placeholder 6">
            <a:extLst>
              <a:ext uri="{FF2B5EF4-FFF2-40B4-BE49-F238E27FC236}">
                <a16:creationId xmlns:a16="http://schemas.microsoft.com/office/drawing/2014/main" id="{94BE350D-BD67-8E4E-58BF-D68732F9F739}"/>
              </a:ext>
            </a:extLst>
          </p:cNvPr>
          <p:cNvSpPr>
            <a:spLocks noGrp="1"/>
          </p:cNvSpPr>
          <p:nvPr>
            <p:ph type="body" sz="quarter" idx="10"/>
          </p:nvPr>
        </p:nvSpPr>
        <p:spPr>
          <a:xfrm>
            <a:off x="4076700" y="1307593"/>
            <a:ext cx="5105400" cy="5314010"/>
          </a:xfrm>
        </p:spPr>
        <p:txBody>
          <a:bodyPr/>
          <a:lstStyle>
            <a:lvl1pPr marL="0" indent="0">
              <a:buNone/>
              <a:defRPr sz="1000"/>
            </a:lvl1pPr>
            <a:lvl2pPr marL="0" indent="0">
              <a:buNone/>
              <a:defRPr sz="1000"/>
            </a:lvl2pPr>
            <a:lvl3pPr marL="0" indent="0">
              <a:buNone/>
              <a:defRPr sz="1000"/>
            </a:lvl3pPr>
            <a:lvl4pPr marL="0" indent="0">
              <a:buNone/>
              <a:defRPr sz="1000"/>
            </a:lvl4pPr>
            <a:lvl5pPr marL="0" indent="0">
              <a:buNone/>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44195121"/>
      </p:ext>
    </p:extLst>
  </p:cSld>
  <p:clrMapOvr>
    <a:masterClrMapping/>
  </p:clrMapOvr>
  <p:extLst>
    <p:ext uri="{DCECCB84-F9BA-43D5-87BE-67443E8EF086}">
      <p15:sldGuideLst xmlns:p15="http://schemas.microsoft.com/office/powerpoint/2012/main">
        <p15:guide id="1" orient="horz" pos="816" userDrawn="1">
          <p15:clr>
            <a:srgbClr val="FBAE40"/>
          </p15:clr>
        </p15:guide>
        <p15:guide id="2" pos="2568" userDrawn="1">
          <p15:clr>
            <a:srgbClr val="FBAE40"/>
          </p15:clr>
        </p15:guide>
        <p15:guide id="3" pos="576" userDrawn="1">
          <p15:clr>
            <a:srgbClr val="FBAE40"/>
          </p15:clr>
        </p15:guide>
        <p15:guide id="4" pos="578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6835" y="3138510"/>
            <a:ext cx="5077981" cy="1243587"/>
          </a:xfrm>
          <a:prstGeom prst="rect">
            <a:avLst/>
          </a:prstGeom>
        </p:spPr>
      </p:pic>
    </p:spTree>
    <p:extLst>
      <p:ext uri="{BB962C8B-B14F-4D97-AF65-F5344CB8AC3E}">
        <p14:creationId xmlns:p14="http://schemas.microsoft.com/office/powerpoint/2010/main" val="2264081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Retail_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 y="3962715"/>
            <a:ext cx="10057569" cy="3809685"/>
          </a:xfrm>
          <a:prstGeom prst="rect">
            <a:avLst/>
          </a:prstGeom>
        </p:spPr>
      </p:pic>
      <p:sp>
        <p:nvSpPr>
          <p:cNvPr id="4" name="Rectangle 14"/>
          <p:cNvSpPr>
            <a:spLocks noChangeArrowheads="1"/>
          </p:cNvSpPr>
          <p:nvPr/>
        </p:nvSpPr>
        <p:spPr bwMode="auto">
          <a:xfrm flipV="1">
            <a:off x="0" y="2951163"/>
            <a:ext cx="10058400" cy="161925"/>
          </a:xfrm>
          <a:prstGeom prst="rect">
            <a:avLst/>
          </a:prstGeom>
          <a:gradFill rotWithShape="1">
            <a:gsLst>
              <a:gs pos="0">
                <a:srgbClr val="FFFFFF"/>
              </a:gs>
              <a:gs pos="100000">
                <a:srgbClr val="A2A2A2"/>
              </a:gs>
            </a:gsLst>
            <a:lin ang="5400000" scaled="1"/>
          </a:gradFill>
          <a:ln>
            <a:noFill/>
          </a:ln>
          <a:effectLst/>
          <a:extLst>
            <a:ext uri="{91240B29-F687-4F45-9708-019B960494DF}">
              <a14:hiddenLine xmlns:a14="http://schemas.microsoft.com/office/drawing/2010/main" w="9525">
                <a:solidFill>
                  <a:srgbClr val="DAE7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6" name="Rectangle 9"/>
          <p:cNvSpPr>
            <a:spLocks noChangeArrowheads="1"/>
          </p:cNvSpPr>
          <p:nvPr/>
        </p:nvSpPr>
        <p:spPr bwMode="auto">
          <a:xfrm flipV="1">
            <a:off x="0" y="2767013"/>
            <a:ext cx="10058400" cy="252412"/>
          </a:xfrm>
          <a:prstGeom prst="rect">
            <a:avLst/>
          </a:prstGeom>
          <a:solidFill>
            <a:srgbClr val="FFFFFF"/>
          </a:solidFill>
          <a:ln>
            <a:noFill/>
          </a:ln>
          <a:effectLst/>
          <a:extLst>
            <a:ext uri="{91240B29-F687-4F45-9708-019B960494DF}">
              <a14:hiddenLine xmlns:a14="http://schemas.microsoft.com/office/drawing/2010/main" w="9525">
                <a:solidFill>
                  <a:srgbClr val="DAE7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pic>
        <p:nvPicPr>
          <p:cNvPr id="8" name="Picture 13" descr="f_putnam_cov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3463" y="3311525"/>
            <a:ext cx="17859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userDrawn="1"/>
        </p:nvSpPr>
        <p:spPr bwMode="auto">
          <a:xfrm>
            <a:off x="802723" y="7008813"/>
            <a:ext cx="3106662" cy="34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101621" tIns="50812" rIns="101621" bIns="50812">
            <a:spAutoFit/>
          </a:bodyPr>
          <a:lstStyle/>
          <a:p>
            <a:pPr algn="l" defTabSz="1019175"/>
            <a:r>
              <a:rPr lang="en-US" sz="800" dirty="0">
                <a:solidFill>
                  <a:srgbClr val="FFFFFF"/>
                </a:solidFill>
                <a:latin typeface="Arial" panose="020B0604020202020204" pitchFamily="34" charset="0"/>
                <a:cs typeface="Arial" panose="020B0604020202020204" pitchFamily="34" charset="0"/>
              </a:rPr>
              <a:t>For investment professional use only. Not for public distribution.</a:t>
            </a:r>
          </a:p>
          <a:p>
            <a:pPr algn="l" defTabSz="1019175"/>
            <a:r>
              <a:rPr lang="en-US" sz="800" dirty="0">
                <a:solidFill>
                  <a:srgbClr val="FFFFFF"/>
                </a:solidFill>
                <a:latin typeface="Arial" panose="020B0604020202020204" pitchFamily="34" charset="0"/>
                <a:cs typeface="Arial" panose="020B0604020202020204" pitchFamily="34" charset="0"/>
              </a:rPr>
              <a:t>301832  EO130  8/16</a:t>
            </a:r>
          </a:p>
        </p:txBody>
      </p:sp>
      <p:sp>
        <p:nvSpPr>
          <p:cNvPr id="39938" name="Rectangle 2"/>
          <p:cNvSpPr>
            <a:spLocks noGrp="1" noChangeArrowheads="1"/>
          </p:cNvSpPr>
          <p:nvPr>
            <p:ph type="ctrTitle"/>
          </p:nvPr>
        </p:nvSpPr>
        <p:spPr>
          <a:xfrm>
            <a:off x="794026" y="1646652"/>
            <a:ext cx="8359775" cy="785812"/>
          </a:xfrm>
        </p:spPr>
        <p:txBody>
          <a:bodyPr lIns="91408" rIns="91408" anchor="b"/>
          <a:lstStyle>
            <a:lvl1pPr>
              <a:defRPr sz="3600" b="1" smtClean="0"/>
            </a:lvl1pPr>
          </a:lstStyle>
          <a:p>
            <a:pPr lvl="0"/>
            <a:r>
              <a:rPr lang="en-US" noProof="0"/>
              <a:t>Click to edit Master title style</a:t>
            </a:r>
            <a:endParaRPr lang="en-US" noProof="0" dirty="0"/>
          </a:p>
        </p:txBody>
      </p:sp>
      <p:sp>
        <p:nvSpPr>
          <p:cNvPr id="39939" name="Rectangle 3"/>
          <p:cNvSpPr>
            <a:spLocks noGrp="1" noChangeArrowheads="1"/>
          </p:cNvSpPr>
          <p:nvPr>
            <p:ph type="subTitle" idx="1"/>
          </p:nvPr>
        </p:nvSpPr>
        <p:spPr>
          <a:xfrm>
            <a:off x="810453" y="4651071"/>
            <a:ext cx="7042150" cy="497841"/>
          </a:xfrm>
        </p:spPr>
        <p:txBody>
          <a:bodyPr lIns="91408" rIns="91408"/>
          <a:lstStyle>
            <a:lvl1pPr marL="0" indent="0">
              <a:lnSpc>
                <a:spcPct val="100000"/>
              </a:lnSpc>
              <a:spcBef>
                <a:spcPts val="0"/>
              </a:spcBef>
              <a:buFontTx/>
              <a:buNone/>
              <a:defRPr sz="2000" b="1" smtClean="0">
                <a:solidFill>
                  <a:srgbClr val="FFFFFF"/>
                </a:solidFill>
                <a:latin typeface="Arial" panose="020B0604020202020204" pitchFamily="34" charset="0"/>
                <a:cs typeface="Arial" panose="020B0604020202020204" pitchFamily="34" charset="0"/>
              </a:defRPr>
            </a:lvl1pPr>
          </a:lstStyle>
          <a:p>
            <a:pPr lvl="0"/>
            <a:r>
              <a:rPr lang="en-US" noProof="0"/>
              <a:t>Click to edit Master subtitle style</a:t>
            </a:r>
            <a:endParaRPr lang="en-US" noProof="0" dirty="0"/>
          </a:p>
        </p:txBody>
      </p:sp>
      <p:sp>
        <p:nvSpPr>
          <p:cNvPr id="18" name="Rectangle 24"/>
          <p:cNvSpPr>
            <a:spLocks noChangeArrowheads="1"/>
          </p:cNvSpPr>
          <p:nvPr userDrawn="1"/>
        </p:nvSpPr>
        <p:spPr bwMode="gray">
          <a:xfrm>
            <a:off x="889132" y="6535699"/>
            <a:ext cx="768350" cy="369332"/>
          </a:xfrm>
          <a:prstGeom prst="rect">
            <a:avLst/>
          </a:prstGeom>
          <a:noFill/>
          <a:ln>
            <a:noFill/>
          </a:ln>
          <a:effectLst/>
          <a:extLst>
            <a:ext uri="{909E8E84-426E-40DD-AFC4-6F175D3DCCD1}">
              <a14:hiddenFill xmlns:a14="http://schemas.microsoft.com/office/drawing/2010/main">
                <a:solidFill>
                  <a:srgbClr val="FFBF3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900">
                <a:solidFill>
                  <a:srgbClr val="FFFFFF"/>
                </a:solidFill>
                <a:latin typeface="Arial" panose="020B0604020202020204" pitchFamily="34" charset="0"/>
                <a:ea typeface="ＭＳ Ｐゴシック" charset="0"/>
                <a:cs typeface="Arial" panose="020B0604020202020204" pitchFamily="34" charset="0"/>
              </a:rPr>
              <a:t>Not FDIC Insured</a:t>
            </a:r>
          </a:p>
        </p:txBody>
      </p:sp>
      <p:sp>
        <p:nvSpPr>
          <p:cNvPr id="19" name="Line 25"/>
          <p:cNvSpPr>
            <a:spLocks noChangeShapeType="1"/>
          </p:cNvSpPr>
          <p:nvPr userDrawn="1"/>
        </p:nvSpPr>
        <p:spPr bwMode="gray">
          <a:xfrm>
            <a:off x="916672" y="6585860"/>
            <a:ext cx="0" cy="2508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defRPr/>
            </a:pPr>
            <a:endParaRPr lang="en-US" sz="1050">
              <a:latin typeface="Arial" panose="020B0604020202020204" pitchFamily="34" charset="0"/>
              <a:ea typeface="ＭＳ Ｐゴシック" charset="0"/>
              <a:cs typeface="Arial" panose="020B0604020202020204" pitchFamily="34" charset="0"/>
            </a:endParaRPr>
          </a:p>
        </p:txBody>
      </p:sp>
      <p:sp>
        <p:nvSpPr>
          <p:cNvPr id="20" name="Rectangle 27"/>
          <p:cNvSpPr>
            <a:spLocks noChangeArrowheads="1"/>
          </p:cNvSpPr>
          <p:nvPr userDrawn="1"/>
        </p:nvSpPr>
        <p:spPr bwMode="gray">
          <a:xfrm>
            <a:off x="1706312" y="6535699"/>
            <a:ext cx="768350" cy="369332"/>
          </a:xfrm>
          <a:prstGeom prst="rect">
            <a:avLst/>
          </a:prstGeom>
          <a:noFill/>
          <a:ln>
            <a:noFill/>
          </a:ln>
          <a:effectLst/>
          <a:extLst>
            <a:ext uri="{909E8E84-426E-40DD-AFC4-6F175D3DCCD1}">
              <a14:hiddenFill xmlns:a14="http://schemas.microsoft.com/office/drawing/2010/main">
                <a:solidFill>
                  <a:srgbClr val="FFBF3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900" dirty="0">
                <a:solidFill>
                  <a:srgbClr val="FFFFFF"/>
                </a:solidFill>
                <a:latin typeface="Arial" panose="020B0604020202020204" pitchFamily="34" charset="0"/>
                <a:ea typeface="ＭＳ Ｐゴシック" charset="0"/>
                <a:cs typeface="Arial" panose="020B0604020202020204" pitchFamily="34" charset="0"/>
              </a:rPr>
              <a:t>May Lose Value</a:t>
            </a:r>
          </a:p>
        </p:txBody>
      </p:sp>
      <p:sp>
        <p:nvSpPr>
          <p:cNvPr id="21" name="Line 28"/>
          <p:cNvSpPr>
            <a:spLocks noChangeShapeType="1"/>
          </p:cNvSpPr>
          <p:nvPr userDrawn="1"/>
        </p:nvSpPr>
        <p:spPr bwMode="gray">
          <a:xfrm>
            <a:off x="1727226" y="6585860"/>
            <a:ext cx="0" cy="2508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defRPr/>
            </a:pPr>
            <a:endParaRPr lang="en-US" sz="1050">
              <a:latin typeface="Arial" panose="020B0604020202020204" pitchFamily="34" charset="0"/>
              <a:ea typeface="ＭＳ Ｐゴシック" charset="0"/>
              <a:cs typeface="Arial" panose="020B0604020202020204" pitchFamily="34" charset="0"/>
            </a:endParaRPr>
          </a:p>
        </p:txBody>
      </p:sp>
      <p:sp>
        <p:nvSpPr>
          <p:cNvPr id="22" name="Rectangle 30"/>
          <p:cNvSpPr>
            <a:spLocks noChangeArrowheads="1"/>
          </p:cNvSpPr>
          <p:nvPr userDrawn="1"/>
        </p:nvSpPr>
        <p:spPr bwMode="gray">
          <a:xfrm>
            <a:off x="2511446" y="6535699"/>
            <a:ext cx="768350" cy="369332"/>
          </a:xfrm>
          <a:prstGeom prst="rect">
            <a:avLst/>
          </a:prstGeom>
          <a:noFill/>
          <a:ln>
            <a:noFill/>
          </a:ln>
          <a:effectLst/>
          <a:extLst>
            <a:ext uri="{909E8E84-426E-40DD-AFC4-6F175D3DCCD1}">
              <a14:hiddenFill xmlns:a14="http://schemas.microsoft.com/office/drawing/2010/main">
                <a:solidFill>
                  <a:srgbClr val="FFBF3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900" dirty="0">
                <a:solidFill>
                  <a:srgbClr val="FFFFFF"/>
                </a:solidFill>
                <a:latin typeface="Arial" panose="020B0604020202020204" pitchFamily="34" charset="0"/>
                <a:ea typeface="ＭＳ Ｐゴシック" charset="0"/>
                <a:cs typeface="Arial" panose="020B0604020202020204" pitchFamily="34" charset="0"/>
              </a:rPr>
              <a:t>No Bank</a:t>
            </a:r>
            <a:br>
              <a:rPr lang="en-US" sz="900" dirty="0">
                <a:solidFill>
                  <a:srgbClr val="FFFFFF"/>
                </a:solidFill>
                <a:latin typeface="Arial" panose="020B0604020202020204" pitchFamily="34" charset="0"/>
                <a:ea typeface="ＭＳ Ｐゴシック" charset="0"/>
                <a:cs typeface="Arial" panose="020B0604020202020204" pitchFamily="34" charset="0"/>
              </a:rPr>
            </a:br>
            <a:r>
              <a:rPr lang="en-US" sz="900" dirty="0">
                <a:solidFill>
                  <a:srgbClr val="FFFFFF"/>
                </a:solidFill>
                <a:latin typeface="Arial" panose="020B0604020202020204" pitchFamily="34" charset="0"/>
                <a:ea typeface="ＭＳ Ｐゴシック" charset="0"/>
                <a:cs typeface="Arial" panose="020B0604020202020204" pitchFamily="34" charset="0"/>
              </a:rPr>
              <a:t>Guarantee</a:t>
            </a:r>
          </a:p>
        </p:txBody>
      </p:sp>
      <p:sp>
        <p:nvSpPr>
          <p:cNvPr id="23" name="Line 31"/>
          <p:cNvSpPr>
            <a:spLocks noChangeShapeType="1"/>
          </p:cNvSpPr>
          <p:nvPr userDrawn="1"/>
        </p:nvSpPr>
        <p:spPr bwMode="gray">
          <a:xfrm>
            <a:off x="2540554" y="6585860"/>
            <a:ext cx="0" cy="2508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defRPr/>
            </a:pPr>
            <a:endParaRPr lang="en-US" sz="1050">
              <a:latin typeface="Arial" panose="020B0604020202020204" pitchFamily="34" charset="0"/>
              <a:ea typeface="ＭＳ Ｐゴシック" charset="0"/>
              <a:cs typeface="Arial" panose="020B0604020202020204" pitchFamily="34"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0442" y="3486623"/>
            <a:ext cx="1975180" cy="176706"/>
          </a:xfrm>
          <a:prstGeom prst="rect">
            <a:avLst/>
          </a:prstGeom>
        </p:spPr>
      </p:pic>
    </p:spTree>
    <p:extLst>
      <p:ext uri="{BB962C8B-B14F-4D97-AF65-F5344CB8AC3E}">
        <p14:creationId xmlns:p14="http://schemas.microsoft.com/office/powerpoint/2010/main" val="67741868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3498678"/>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122758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a:xfrm>
            <a:off x="685800" y="827088"/>
            <a:ext cx="8659368" cy="465064"/>
          </a:xfrm>
        </p:spPr>
        <p:txBody>
          <a:bodyPr/>
          <a:lstStyle>
            <a:lvl1pPr>
              <a:defRPr lang="en-US" sz="2900" b="0" i="0" spc="-30" baseline="0" dirty="0">
                <a:solidFill>
                  <a:srgbClr val="1B7FBA"/>
                </a:solidFill>
                <a:latin typeface="+mj-lt"/>
                <a:ea typeface="ＭＳ Ｐゴシック" charset="-128"/>
                <a:cs typeface="Arial" panose="020B0604020202020204" pitchFamily="34" charset="0"/>
              </a:defRPr>
            </a:lvl1pPr>
          </a:lstStyle>
          <a:p>
            <a:pPr lvl="0" algn="l" defTabSz="1019175" rtl="0" eaLnBrk="1" fontAlgn="base" hangingPunct="1">
              <a:lnSpc>
                <a:spcPct val="110000"/>
              </a:lnSpc>
              <a:spcBef>
                <a:spcPct val="0"/>
              </a:spcBef>
              <a:spcAft>
                <a:spcPct val="0"/>
              </a:spcAft>
            </a:pPr>
            <a:r>
              <a:rPr lang="en-US" dirty="0"/>
              <a:t>Click to edit Master title style</a:t>
            </a:r>
          </a:p>
        </p:txBody>
      </p:sp>
      <p:sp>
        <p:nvSpPr>
          <p:cNvPr id="3" name="Content Placeholder 2"/>
          <p:cNvSpPr>
            <a:spLocks noGrp="1"/>
          </p:cNvSpPr>
          <p:nvPr>
            <p:ph idx="1" hasCustomPrompt="1"/>
          </p:nvPr>
        </p:nvSpPr>
        <p:spPr>
          <a:xfrm>
            <a:off x="685799" y="2002536"/>
            <a:ext cx="8659368" cy="1647759"/>
          </a:xfrm>
        </p:spPr>
        <p:txBody>
          <a:bodyPr>
            <a:spAutoFit/>
          </a:bodyPr>
          <a:lstStyle>
            <a:lvl1pPr>
              <a:spcAft>
                <a:spcPts val="600"/>
              </a:spcAft>
              <a:buClr>
                <a:srgbClr val="1B7FBA"/>
              </a:buClr>
              <a:defRPr>
                <a:latin typeface="+mn-lt"/>
              </a:defRPr>
            </a:lvl1pPr>
            <a:lvl2pPr>
              <a:spcAft>
                <a:spcPts val="600"/>
              </a:spcAft>
              <a:buClr>
                <a:srgbClr val="1B7FBA"/>
              </a:buClr>
              <a:defRPr>
                <a:latin typeface="+mn-lt"/>
              </a:defRPr>
            </a:lvl2pPr>
            <a:lvl3pPr>
              <a:spcAft>
                <a:spcPts val="600"/>
              </a:spcAft>
              <a:buClr>
                <a:srgbClr val="1B7FBA"/>
              </a:buClr>
              <a:defRPr>
                <a:latin typeface="+mn-lt"/>
              </a:defRPr>
            </a:lvl3pPr>
            <a:lvl4pPr>
              <a:spcAft>
                <a:spcPts val="600"/>
              </a:spcAft>
              <a:buClr>
                <a:srgbClr val="1B7FBA"/>
              </a:buClr>
              <a:defRPr>
                <a:latin typeface="+mn-lt"/>
              </a:defRPr>
            </a:lvl4pPr>
            <a:lvl5pPr>
              <a:spcAft>
                <a:spcPts val="600"/>
              </a:spcAft>
              <a:buClr>
                <a:srgbClr val="1B7FBA"/>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799" y="6698835"/>
            <a:ext cx="8659368" cy="225425"/>
          </a:xfrm>
        </p:spPr>
        <p:txBody>
          <a:bodyPr anchor="b" anchorCtr="0"/>
          <a:lstStyle>
            <a:lvl1pPr marL="60325" indent="-60325">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413371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900" b="0" i="0" spc="-30" baseline="0" dirty="0">
                <a:solidFill>
                  <a:srgbClr val="1B7FBA"/>
                </a:solidFill>
                <a:latin typeface="Source Sans Pro" panose="020B0503030403020204" pitchFamily="34" charset="77"/>
                <a:ea typeface="ＭＳ Ｐゴシック" charset="-128"/>
                <a:cs typeface="Arial" panose="020B0604020202020204" pitchFamily="34" charset="0"/>
              </a:defRPr>
            </a:lvl1pPr>
          </a:lstStyle>
          <a:p>
            <a:pPr lvl="0" algn="l" defTabSz="1019175" rtl="0" eaLnBrk="1" fontAlgn="base" hangingPunct="1">
              <a:lnSpc>
                <a:spcPct val="110000"/>
              </a:lnSpc>
              <a:spcBef>
                <a:spcPct val="0"/>
              </a:spcBef>
              <a:spcAft>
                <a:spcPct val="0"/>
              </a:spcAft>
            </a:pPr>
            <a:r>
              <a:rPr lang="en-US" dirty="0"/>
              <a:t>Click to edit Master title style</a:t>
            </a:r>
          </a:p>
        </p:txBody>
      </p:sp>
      <p:sp>
        <p:nvSpPr>
          <p:cNvPr id="3" name="Content Placeholder 2"/>
          <p:cNvSpPr>
            <a:spLocks noGrp="1"/>
          </p:cNvSpPr>
          <p:nvPr>
            <p:ph idx="1" hasCustomPrompt="1"/>
          </p:nvPr>
        </p:nvSpPr>
        <p:spPr>
          <a:xfrm>
            <a:off x="685799" y="2002536"/>
            <a:ext cx="8659368" cy="1351267"/>
          </a:xfrm>
        </p:spPr>
        <p:txBody>
          <a:bodyPr>
            <a:spAutoFit/>
          </a:bodyPr>
          <a:lstStyle>
            <a:lvl1pPr marL="0" indent="0">
              <a:spcAft>
                <a:spcPts val="1000"/>
              </a:spcAft>
              <a:buFont typeface="Arial" panose="020B0604020202020204" pitchFamily="34" charset="0"/>
              <a:buNone/>
              <a:defRPr b="1" i="0">
                <a:solidFill>
                  <a:srgbClr val="96152B"/>
                </a:solidFill>
                <a:latin typeface="Source Sans Pro Semibold" panose="020B0503030403020204" pitchFamily="34" charset="77"/>
              </a:defRPr>
            </a:lvl1pPr>
            <a:lvl2pPr marL="157163" indent="-157163">
              <a:spcAft>
                <a:spcPts val="600"/>
              </a:spcAft>
              <a:buClr>
                <a:srgbClr val="1B7FBA"/>
              </a:buClr>
              <a:buFont typeface="Arial" panose="020B0604020202020204" pitchFamily="34" charset="0"/>
              <a:buChar char="•"/>
              <a:tabLst/>
              <a:defRPr/>
            </a:lvl2pPr>
            <a:lvl4pPr marL="344488" indent="-163513">
              <a:spcAft>
                <a:spcPts val="600"/>
              </a:spcAft>
              <a:buClr>
                <a:srgbClr val="1B7FBA"/>
              </a:buClr>
              <a:tabLst/>
              <a:defRPr/>
            </a:lvl4pPr>
            <a:lvl5pPr marL="514350" indent="-163513">
              <a:spcAft>
                <a:spcPts val="600"/>
              </a:spcAft>
              <a:buClr>
                <a:srgbClr val="1B7FBA"/>
              </a:buClr>
              <a:tabLst/>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5" name="Text Placeholder 4"/>
          <p:cNvSpPr>
            <a:spLocks noGrp="1"/>
          </p:cNvSpPr>
          <p:nvPr>
            <p:ph type="body" sz="quarter" idx="10" hasCustomPrompt="1"/>
          </p:nvPr>
        </p:nvSpPr>
        <p:spPr>
          <a:xfrm>
            <a:off x="685800" y="6702552"/>
            <a:ext cx="8364745" cy="228600"/>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150239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676656" y="822960"/>
            <a:ext cx="8359775" cy="465064"/>
          </a:xfrm>
        </p:spPr>
        <p:txBody>
          <a:bodyPr/>
          <a:lstStyle>
            <a:lvl1pPr>
              <a:defRPr lang="en-US" sz="2900" b="0" i="0" spc="-30" baseline="0" dirty="0">
                <a:solidFill>
                  <a:srgbClr val="1B7FBA"/>
                </a:solidFill>
                <a:latin typeface="Source Sans Pro" panose="020B0503030403020204" pitchFamily="34" charset="77"/>
                <a:ea typeface="ＭＳ Ｐゴシック" charset="-128"/>
                <a:cs typeface="Arial" panose="020B0604020202020204" pitchFamily="34" charset="0"/>
              </a:defRPr>
            </a:lvl1pPr>
          </a:lstStyle>
          <a:p>
            <a:pPr lvl="0" algn="l" defTabSz="1019175" rtl="0" eaLnBrk="1" fontAlgn="base" hangingPunct="1">
              <a:lnSpc>
                <a:spcPct val="110000"/>
              </a:lnSpc>
              <a:spcBef>
                <a:spcPct val="0"/>
              </a:spcBef>
              <a:spcAft>
                <a:spcPct val="0"/>
              </a:spcAft>
            </a:pPr>
            <a:r>
              <a:rPr lang="en-US" dirty="0"/>
              <a:t>Click to edit Master title style</a:t>
            </a:r>
          </a:p>
        </p:txBody>
      </p:sp>
      <p:sp>
        <p:nvSpPr>
          <p:cNvPr id="3" name="Content Placeholder 2"/>
          <p:cNvSpPr>
            <a:spLocks noGrp="1"/>
          </p:cNvSpPr>
          <p:nvPr>
            <p:ph sz="half" idx="1"/>
          </p:nvPr>
        </p:nvSpPr>
        <p:spPr>
          <a:xfrm>
            <a:off x="685800" y="2002536"/>
            <a:ext cx="3977639"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spcAft>
                <a:spcPts val="600"/>
              </a:spcAft>
              <a:defRPr lang="en-US" smtClean="0"/>
            </a:lvl1pPr>
            <a:lvl2pPr>
              <a:spcAft>
                <a:spcPts val="600"/>
              </a:spcAft>
              <a:defRPr lang="en-US" smtClean="0"/>
            </a:lvl2pPr>
            <a:lvl3pPr>
              <a:spcAft>
                <a:spcPts val="600"/>
              </a:spcAft>
              <a:defRPr lang="en-US" smtClean="0"/>
            </a:lvl3pPr>
            <a:lvl4pPr>
              <a:spcAft>
                <a:spcPts val="600"/>
              </a:spcAft>
              <a:defRPr lang="en-US" smtClean="0"/>
            </a:lvl4pPr>
            <a:lvl5pPr>
              <a:spcAft>
                <a:spcPts val="600"/>
              </a:spcAft>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56861" y="2002536"/>
            <a:ext cx="3977639"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spcAft>
                <a:spcPts val="600"/>
              </a:spcAft>
              <a:defRPr lang="en-US" smtClean="0"/>
            </a:lvl1pPr>
            <a:lvl2pPr>
              <a:spcAft>
                <a:spcPts val="600"/>
              </a:spcAft>
              <a:defRPr lang="en-US" smtClean="0"/>
            </a:lvl2pPr>
            <a:lvl3pPr>
              <a:spcAft>
                <a:spcPts val="600"/>
              </a:spcAft>
              <a:defRPr lang="en-US" smtClean="0"/>
            </a:lvl3pPr>
            <a:lvl4pPr>
              <a:spcAft>
                <a:spcPts val="600"/>
              </a:spcAft>
              <a:defRPr lang="en-US" smtClean="0"/>
            </a:lvl4pPr>
            <a:lvl5pPr>
              <a:spcAft>
                <a:spcPts val="600"/>
              </a:spcAft>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799" y="6698835"/>
            <a:ext cx="8659368"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230851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676655" y="822960"/>
            <a:ext cx="8659368" cy="465064"/>
          </a:xfrm>
        </p:spPr>
        <p:txBody>
          <a:bodyPr/>
          <a:lstStyle>
            <a:lvl1pPr>
              <a:defRPr lang="en-US" sz="2900" b="0" i="0" spc="-30" baseline="0" dirty="0">
                <a:solidFill>
                  <a:srgbClr val="1B7FBA"/>
                </a:solidFill>
                <a:latin typeface="Source Sans Pro" panose="020B0503030403020204" pitchFamily="34" charset="77"/>
                <a:ea typeface="ＭＳ Ｐゴシック" charset="-128"/>
                <a:cs typeface="Arial" panose="020B0604020202020204" pitchFamily="34" charset="0"/>
              </a:defRPr>
            </a:lvl1pPr>
          </a:lstStyle>
          <a:p>
            <a:pPr lvl="0" algn="l" defTabSz="1019175" rtl="0" eaLnBrk="1" fontAlgn="base" hangingPunct="1">
              <a:lnSpc>
                <a:spcPct val="110000"/>
              </a:lnSpc>
              <a:spcBef>
                <a:spcPct val="0"/>
              </a:spcBef>
              <a:spcAft>
                <a:spcPct val="0"/>
              </a:spcAft>
            </a:pPr>
            <a:r>
              <a:rPr lang="en-US" dirty="0"/>
              <a:t>Click to edit Master title style</a:t>
            </a:r>
          </a:p>
        </p:txBody>
      </p:sp>
      <p:sp>
        <p:nvSpPr>
          <p:cNvPr id="3" name="Content Placeholder 2"/>
          <p:cNvSpPr>
            <a:spLocks noGrp="1"/>
          </p:cNvSpPr>
          <p:nvPr>
            <p:ph sz="half" idx="1"/>
          </p:nvPr>
        </p:nvSpPr>
        <p:spPr>
          <a:xfrm>
            <a:off x="685800" y="2002536"/>
            <a:ext cx="3977639"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spcAft>
                <a:spcPts val="1000"/>
              </a:spcAft>
              <a:buFont typeface="Arial" panose="020B0604020202020204" pitchFamily="34" charset="0"/>
              <a:buNone/>
              <a:defRPr lang="en-US" sz="1600" b="1" i="0" dirty="0" smtClean="0">
                <a:solidFill>
                  <a:srgbClr val="96152B"/>
                </a:solidFill>
                <a:latin typeface="Source Sans Pro Semibold" panose="020B0503030403020204" pitchFamily="34" charset="77"/>
                <a:ea typeface="ＭＳ Ｐゴシック" charset="-128"/>
                <a:cs typeface="Arial" panose="020B0604020202020204" pitchFamily="34" charset="0"/>
              </a:defRPr>
            </a:lvl1pPr>
            <a:lvl2pPr>
              <a:spcAft>
                <a:spcPts val="600"/>
              </a:spcAft>
              <a:defRPr lang="en-US" smtClean="0"/>
            </a:lvl2pPr>
            <a:lvl3pPr>
              <a:spcAft>
                <a:spcPts val="600"/>
              </a:spcAft>
              <a:defRPr lang="en-US" smtClean="0"/>
            </a:lvl3pPr>
            <a:lvl4pPr>
              <a:spcAft>
                <a:spcPts val="600"/>
              </a:spcAft>
              <a:defRPr lang="en-US" smtClean="0"/>
            </a:lvl4pPr>
            <a:lvl5pPr>
              <a:spcAft>
                <a:spcPts val="600"/>
              </a:spcAft>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56861" y="2002536"/>
            <a:ext cx="3977639"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spcAft>
                <a:spcPts val="1000"/>
              </a:spcAft>
              <a:buFont typeface="Arial" panose="020B0604020202020204" pitchFamily="34" charset="0"/>
              <a:buNone/>
              <a:defRPr lang="en-US" sz="1600" b="1" i="0">
                <a:solidFill>
                  <a:srgbClr val="96152B"/>
                </a:solidFill>
                <a:latin typeface="Source Sans Pro Semibold" panose="020B0503030403020204" pitchFamily="34" charset="77"/>
                <a:ea typeface="ＭＳ Ｐゴシック" charset="-128"/>
                <a:cs typeface="Arial" panose="020B0604020202020204" pitchFamily="34" charset="0"/>
              </a:defRPr>
            </a:lvl1pPr>
            <a:lvl2pPr>
              <a:spcAft>
                <a:spcPts val="600"/>
              </a:spcAft>
              <a:defRPr lang="en-US" smtClean="0"/>
            </a:lvl2pPr>
            <a:lvl3pPr>
              <a:spcAft>
                <a:spcPts val="600"/>
              </a:spcAft>
              <a:defRPr lang="en-US" smtClean="0"/>
            </a:lvl3pPr>
            <a:lvl4pPr>
              <a:spcAft>
                <a:spcPts val="600"/>
              </a:spcAft>
              <a:defRPr lang="en-US" smtClean="0"/>
            </a:lvl4pPr>
            <a:lvl5pPr>
              <a:spcAft>
                <a:spcPts val="600"/>
              </a:spcAft>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685800" y="6698835"/>
            <a:ext cx="8364745"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1296110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900" b="0" i="0" spc="-30" baseline="0" dirty="0">
                <a:solidFill>
                  <a:srgbClr val="1B7FBA"/>
                </a:solidFill>
                <a:latin typeface="Source Sans Pro" panose="020B0503030403020204" pitchFamily="34" charset="77"/>
                <a:ea typeface="ＭＳ Ｐゴシック" charset="-128"/>
                <a:cs typeface="Arial" panose="020B0604020202020204" pitchFamily="34" charset="0"/>
              </a:defRPr>
            </a:lvl1pPr>
          </a:lstStyle>
          <a:p>
            <a:pPr lvl="0" algn="l" defTabSz="1019175" rtl="0" eaLnBrk="1" fontAlgn="base" hangingPunct="1">
              <a:lnSpc>
                <a:spcPct val="110000"/>
              </a:lnSpc>
              <a:spcBef>
                <a:spcPct val="0"/>
              </a:spcBef>
              <a:spcAft>
                <a:spcPct val="0"/>
              </a:spcAft>
            </a:pPr>
            <a:r>
              <a:rPr lang="en-US" dirty="0"/>
              <a:t>Click to edit Master title style</a:t>
            </a:r>
          </a:p>
        </p:txBody>
      </p:sp>
      <p:sp>
        <p:nvSpPr>
          <p:cNvPr id="3" name="Content Placeholder 2"/>
          <p:cNvSpPr>
            <a:spLocks noGrp="1"/>
          </p:cNvSpPr>
          <p:nvPr>
            <p:ph idx="1"/>
          </p:nvPr>
        </p:nvSpPr>
        <p:spPr>
          <a:xfrm>
            <a:off x="685800" y="2002536"/>
            <a:ext cx="8659368" cy="440766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799" y="6698835"/>
            <a:ext cx="8659368"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Tree>
    <p:extLst>
      <p:ext uri="{BB962C8B-B14F-4D97-AF65-F5344CB8AC3E}">
        <p14:creationId xmlns:p14="http://schemas.microsoft.com/office/powerpoint/2010/main" val="109509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headline with eyebrow/Bullets">
    <p:spTree>
      <p:nvGrpSpPr>
        <p:cNvPr id="1" name=""/>
        <p:cNvGrpSpPr/>
        <p:nvPr/>
      </p:nvGrpSpPr>
      <p:grpSpPr>
        <a:xfrm>
          <a:off x="0" y="0"/>
          <a:ext cx="0" cy="0"/>
          <a:chOff x="0" y="0"/>
          <a:chExt cx="0" cy="0"/>
        </a:xfrm>
      </p:grpSpPr>
      <p:sp>
        <p:nvSpPr>
          <p:cNvPr id="2" name="Title 1"/>
          <p:cNvSpPr>
            <a:spLocks noGrp="1"/>
          </p:cNvSpPr>
          <p:nvPr>
            <p:ph type="title"/>
          </p:nvPr>
        </p:nvSpPr>
        <p:spPr>
          <a:xfrm>
            <a:off x="685800" y="1325880"/>
            <a:ext cx="8659368" cy="465064"/>
          </a:xfrm>
        </p:spPr>
        <p:txBody>
          <a:bodyPr/>
          <a:lstStyle>
            <a:lvl1pPr>
              <a:defRPr lang="en-US" sz="2900" b="0" i="0" spc="-30" baseline="0" dirty="0">
                <a:solidFill>
                  <a:srgbClr val="1B7FBA"/>
                </a:solidFill>
                <a:latin typeface="Source Sans Pro" panose="020B0503030403020204" pitchFamily="34" charset="77"/>
                <a:ea typeface="ＭＳ Ｐゴシック" charset="-128"/>
                <a:cs typeface="Arial" panose="020B0604020202020204" pitchFamily="34" charset="0"/>
              </a:defRPr>
            </a:lvl1pPr>
          </a:lstStyle>
          <a:p>
            <a:pPr lvl="0" algn="l" defTabSz="1019175" rtl="0" eaLnBrk="1" fontAlgn="base" hangingPunct="1">
              <a:lnSpc>
                <a:spcPct val="110000"/>
              </a:lnSpc>
              <a:spcBef>
                <a:spcPct val="0"/>
              </a:spcBef>
              <a:spcAft>
                <a:spcPct val="0"/>
              </a:spcAft>
            </a:pPr>
            <a:r>
              <a:rPr lang="en-US" dirty="0"/>
              <a:t>Click to edit Master title style</a:t>
            </a:r>
          </a:p>
        </p:txBody>
      </p:sp>
      <p:sp>
        <p:nvSpPr>
          <p:cNvPr id="3" name="Content Placeholder 2"/>
          <p:cNvSpPr>
            <a:spLocks noGrp="1"/>
          </p:cNvSpPr>
          <p:nvPr>
            <p:ph idx="1"/>
          </p:nvPr>
        </p:nvSpPr>
        <p:spPr>
          <a:xfrm>
            <a:off x="685799" y="2194560"/>
            <a:ext cx="8659368" cy="4094025"/>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799" y="6702552"/>
            <a:ext cx="8659368" cy="225425"/>
          </a:xfrm>
        </p:spPr>
        <p:txBody>
          <a:bodyPr anchor="b" anchorCtr="0"/>
          <a:lstStyle>
            <a:lvl1pPr marL="0" indent="0">
              <a:lnSpc>
                <a:spcPct val="100000"/>
              </a:lnSpc>
              <a:spcBef>
                <a:spcPts val="0"/>
              </a:spcBef>
              <a:spcAft>
                <a:spcPts val="400"/>
              </a:spcAft>
              <a:buNone/>
              <a:defRPr sz="900"/>
            </a:lvl1pPr>
          </a:lstStyle>
          <a:p>
            <a:pPr lvl="0"/>
            <a:r>
              <a:rPr lang="en-US" dirty="0"/>
              <a:t>Click to add source/footnote.</a:t>
            </a:r>
          </a:p>
        </p:txBody>
      </p:sp>
      <p:sp>
        <p:nvSpPr>
          <p:cNvPr id="6" name="Text Placeholder 5"/>
          <p:cNvSpPr>
            <a:spLocks noGrp="1"/>
          </p:cNvSpPr>
          <p:nvPr>
            <p:ph type="body" sz="quarter" idx="11"/>
          </p:nvPr>
        </p:nvSpPr>
        <p:spPr>
          <a:xfrm>
            <a:off x="676655" y="984134"/>
            <a:ext cx="8659368" cy="223838"/>
          </a:xfrm>
        </p:spPr>
        <p:txBody>
          <a:bodyPr/>
          <a:lstStyle>
            <a:lvl1pPr marL="0" indent="0">
              <a:buFontTx/>
              <a:buNone/>
              <a:defRPr b="1">
                <a:latin typeface="+mj-lt"/>
              </a:defRPr>
            </a:lvl1pPr>
          </a:lstStyle>
          <a:p>
            <a:pPr lvl="0"/>
            <a:r>
              <a:rPr lang="en-US" dirty="0"/>
              <a:t>Click to edit Master text styles</a:t>
            </a:r>
          </a:p>
        </p:txBody>
      </p:sp>
    </p:spTree>
    <p:extLst>
      <p:ext uri="{BB962C8B-B14F-4D97-AF65-F5344CB8AC3E}">
        <p14:creationId xmlns:p14="http://schemas.microsoft.com/office/powerpoint/2010/main" val="10866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685800" y="827088"/>
            <a:ext cx="8659368" cy="40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2002536"/>
            <a:ext cx="8636000"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ChangeArrowheads="1"/>
          </p:cNvSpPr>
          <p:nvPr/>
        </p:nvSpPr>
        <p:spPr bwMode="auto">
          <a:xfrm>
            <a:off x="9186863" y="7099300"/>
            <a:ext cx="209550" cy="21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50835" rIns="45704" bIns="50835">
            <a:spAutoFit/>
          </a:bodyPr>
          <a:lstStyle/>
          <a:p>
            <a:pPr marL="0" marR="0" lvl="0" indent="0" algn="r" defTabSz="1019175" rtl="0" eaLnBrk="1" fontAlgn="base" latinLnBrk="0" hangingPunct="1">
              <a:lnSpc>
                <a:spcPct val="90000"/>
              </a:lnSpc>
              <a:spcBef>
                <a:spcPct val="0"/>
              </a:spcBef>
              <a:spcAft>
                <a:spcPct val="0"/>
              </a:spcAft>
              <a:buClrTx/>
              <a:buSzTx/>
              <a:buFontTx/>
              <a:buNone/>
              <a:tabLst/>
              <a:defRPr/>
            </a:pPr>
            <a:fld id="{85C9EF9A-D602-4CAC-ABC2-DF1D1D532DFC}" type="slidenum">
              <a:rPr kumimoji="0" lang="en-US" sz="800" b="0" i="0" u="none" strike="noStrike" kern="1200" cap="none" spc="0" normalizeH="0" baseline="0" noProof="0" smtClean="0">
                <a:ln>
                  <a:noFill/>
                </a:ln>
                <a:solidFill>
                  <a:srgbClr val="000000"/>
                </a:solidFill>
                <a:effectLst/>
                <a:uLnTx/>
                <a:uFillTx/>
                <a:latin typeface="Source Sans Pro Light"/>
                <a:ea typeface="ＭＳ Ｐゴシック" charset="-128"/>
                <a:cs typeface="Arial" panose="020B0604020202020204" pitchFamily="34" charset="0"/>
              </a:rPr>
              <a:t>‹#›</a:t>
            </a:fld>
            <a:endParaRPr kumimoji="0" lang="en-US" sz="800" b="0" i="0" u="none" strike="noStrike" kern="1200" cap="none" spc="0" normalizeH="0" baseline="0" noProof="0" dirty="0">
              <a:ln>
                <a:noFill/>
              </a:ln>
              <a:solidFill>
                <a:srgbClr val="000000"/>
              </a:solidFill>
              <a:effectLst/>
              <a:uLnTx/>
              <a:uFillTx/>
              <a:latin typeface="Source Sans Pro Light"/>
              <a:ea typeface="ＭＳ Ｐゴシック" charset="-128"/>
              <a:cs typeface="Arial" panose="020B0604020202020204" pitchFamily="34" charset="0"/>
            </a:endParaRPr>
          </a:p>
        </p:txBody>
      </p:sp>
      <p:pic>
        <p:nvPicPr>
          <p:cNvPr id="1029" name="Picture 39"/>
          <p:cNvPicPr>
            <a:picLocks noChangeAspect="1" noChangeArrowheads="1"/>
          </p:cNvPicPr>
          <p:nvPr/>
        </p:nvPicPr>
        <p:blipFill>
          <a:blip r:embed="rId20">
            <a:extLst>
              <a:ext uri="{28A0092B-C50C-407E-A947-70E740481C1C}">
                <a14:useLocalDpi xmlns:a14="http://schemas.microsoft.com/office/drawing/2010/main" val="0"/>
              </a:ext>
            </a:extLst>
          </a:blip>
          <a:stretch>
            <a:fillRect/>
          </a:stretch>
        </p:blipFill>
        <p:spPr bwMode="auto">
          <a:xfrm>
            <a:off x="8218488" y="7078195"/>
            <a:ext cx="963612" cy="23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ChangeArrowheads="1"/>
          </p:cNvSpPr>
          <p:nvPr/>
        </p:nvSpPr>
        <p:spPr bwMode="auto">
          <a:xfrm>
            <a:off x="685800" y="7068312"/>
            <a:ext cx="8864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0" tIns="0" rIns="0" bIns="0">
            <a:spAutoFit/>
          </a:bodyPr>
          <a:lstStyle/>
          <a:p>
            <a:pPr marL="0" marR="0" lvl="0" indent="0" algn="l" defTabSz="1019175"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C0C0C"/>
                </a:solidFill>
                <a:effectLst/>
                <a:uLnTx/>
                <a:uFillTx/>
                <a:latin typeface="Source Sans Pro Light" panose="020B0403030403020204" pitchFamily="34" charset="77"/>
                <a:ea typeface="ＭＳ Ｐゴシック" charset="0"/>
                <a:cs typeface="ＭＳ Ｐゴシック" charset="0"/>
              </a:rPr>
              <a:t>PPT408  334594  7/23</a:t>
            </a:r>
            <a:endParaRPr kumimoji="0" lang="en-US" sz="800" b="0" i="0" u="none" strike="noStrike" kern="1200" cap="none" spc="0" normalizeH="0" baseline="0" noProof="0" dirty="0">
              <a:ln>
                <a:noFill/>
              </a:ln>
              <a:solidFill>
                <a:srgbClr val="000000"/>
              </a:solidFill>
              <a:effectLst/>
              <a:uLnTx/>
              <a:uFillTx/>
              <a:latin typeface="Source Sans Pro Light" panose="020B0403030403020204" pitchFamily="34" charset="77"/>
              <a:ea typeface="ＭＳ Ｐゴシック" charset="-128"/>
              <a:cs typeface="Arial" panose="020B0604020202020204" pitchFamily="34" charset="0"/>
            </a:endParaRPr>
          </a:p>
        </p:txBody>
      </p:sp>
      <p:pic>
        <p:nvPicPr>
          <p:cNvPr id="18" name="Picture 17">
            <a:extLst>
              <a:ext uri="{FF2B5EF4-FFF2-40B4-BE49-F238E27FC236}">
                <a16:creationId xmlns:a16="http://schemas.microsoft.com/office/drawing/2014/main" id="{81705D65-09F9-7242-B3FF-45906C07A127}"/>
              </a:ext>
            </a:extLst>
          </p:cNvPr>
          <p:cNvPicPr>
            <a:picLocks noChangeAspect="1"/>
          </p:cNvPicPr>
          <p:nvPr userDrawn="1"/>
        </p:nvPicPr>
        <p:blipFill>
          <a:blip r:embed="rId21"/>
          <a:stretch>
            <a:fillRect/>
          </a:stretch>
        </p:blipFill>
        <p:spPr>
          <a:xfrm>
            <a:off x="0" y="0"/>
            <a:ext cx="10058400" cy="495300"/>
          </a:xfrm>
          <a:prstGeom prst="rect">
            <a:avLst/>
          </a:prstGeom>
        </p:spPr>
      </p:pic>
    </p:spTree>
    <p:extLst>
      <p:ext uri="{BB962C8B-B14F-4D97-AF65-F5344CB8AC3E}">
        <p14:creationId xmlns:p14="http://schemas.microsoft.com/office/powerpoint/2010/main" val="63859704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Lst>
  <p:txStyles>
    <p:titleStyle>
      <a:lvl1pPr algn="l" defTabSz="1019175" rtl="0" eaLnBrk="1" fontAlgn="base" hangingPunct="1">
        <a:lnSpc>
          <a:spcPct val="90000"/>
        </a:lnSpc>
        <a:spcBef>
          <a:spcPct val="0"/>
        </a:spcBef>
        <a:spcAft>
          <a:spcPct val="0"/>
        </a:spcAft>
        <a:defRPr lang="en-US" sz="2900" b="0" i="0" spc="-30" baseline="0" dirty="0">
          <a:solidFill>
            <a:srgbClr val="1B7FBA"/>
          </a:solidFill>
          <a:latin typeface="+mj-lt"/>
          <a:ea typeface="ＭＳ Ｐゴシック" charset="-128"/>
          <a:cs typeface="Arial" panose="020B0604020202020204" pitchFamily="34" charset="0"/>
        </a:defRPr>
      </a:lvl1pPr>
      <a:lvl2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2pPr>
      <a:lvl3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3pPr>
      <a:lvl4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4pPr>
      <a:lvl5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5pPr>
      <a:lvl6pPr marL="457200" algn="l" defTabSz="1019175" rtl="0" eaLnBrk="1" fontAlgn="base" hangingPunct="1">
        <a:spcBef>
          <a:spcPct val="0"/>
        </a:spcBef>
        <a:spcAft>
          <a:spcPct val="0"/>
        </a:spcAft>
        <a:defRPr>
          <a:solidFill>
            <a:schemeClr val="folHlink"/>
          </a:solidFill>
          <a:latin typeface="Gotham C1 Head" charset="0"/>
          <a:ea typeface="ＭＳ Ｐゴシック" charset="0"/>
        </a:defRPr>
      </a:lvl6pPr>
      <a:lvl7pPr marL="914400" algn="l" defTabSz="1019175" rtl="0" eaLnBrk="1" fontAlgn="base" hangingPunct="1">
        <a:spcBef>
          <a:spcPct val="0"/>
        </a:spcBef>
        <a:spcAft>
          <a:spcPct val="0"/>
        </a:spcAft>
        <a:defRPr>
          <a:solidFill>
            <a:schemeClr val="folHlink"/>
          </a:solidFill>
          <a:latin typeface="Gotham C1 Head" charset="0"/>
          <a:ea typeface="ＭＳ Ｐゴシック" charset="0"/>
        </a:defRPr>
      </a:lvl7pPr>
      <a:lvl8pPr marL="1371600" algn="l" defTabSz="1019175" rtl="0" eaLnBrk="1" fontAlgn="base" hangingPunct="1">
        <a:spcBef>
          <a:spcPct val="0"/>
        </a:spcBef>
        <a:spcAft>
          <a:spcPct val="0"/>
        </a:spcAft>
        <a:defRPr>
          <a:solidFill>
            <a:schemeClr val="folHlink"/>
          </a:solidFill>
          <a:latin typeface="Gotham C1 Head" charset="0"/>
          <a:ea typeface="ＭＳ Ｐゴシック" charset="0"/>
        </a:defRPr>
      </a:lvl8pPr>
      <a:lvl9pPr marL="1828800" algn="l" defTabSz="1019175"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117475" indent="-117475" algn="l" defTabSz="1019175" rtl="0" eaLnBrk="1" fontAlgn="base" hangingPunct="1">
        <a:lnSpc>
          <a:spcPct val="110000"/>
        </a:lnSpc>
        <a:spcBef>
          <a:spcPct val="80000"/>
        </a:spcBef>
        <a:spcAft>
          <a:spcPts val="600"/>
        </a:spcAft>
        <a:buClr>
          <a:srgbClr val="1B7FBA"/>
        </a:buClr>
        <a:buChar char="•"/>
        <a:defRPr sz="1600" b="0" i="0">
          <a:solidFill>
            <a:srgbClr val="000000"/>
          </a:solidFill>
          <a:latin typeface="+mn-lt"/>
          <a:ea typeface="ＭＳ Ｐゴシック" charset="-128"/>
          <a:cs typeface="Arial" panose="020B0604020202020204" pitchFamily="34" charset="0"/>
        </a:defRPr>
      </a:lvl1pPr>
      <a:lvl2pPr marL="436563" indent="-149225" algn="l" defTabSz="1019175" rtl="0" eaLnBrk="1" fontAlgn="base" hangingPunct="1">
        <a:lnSpc>
          <a:spcPct val="110000"/>
        </a:lnSpc>
        <a:spcBef>
          <a:spcPct val="0"/>
        </a:spcBef>
        <a:spcAft>
          <a:spcPts val="600"/>
        </a:spcAft>
        <a:buClr>
          <a:srgbClr val="1B7FBA"/>
        </a:buClr>
        <a:buFont typeface="Arial Black" pitchFamily="34" charset="0"/>
        <a:buChar char="–"/>
        <a:defRPr sz="1600" b="0" i="0">
          <a:solidFill>
            <a:srgbClr val="000000"/>
          </a:solidFill>
          <a:latin typeface="+mn-lt"/>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ts val="600"/>
        </a:spcAft>
        <a:buClr>
          <a:srgbClr val="1B7FBA"/>
        </a:buClr>
        <a:buChar char="•"/>
        <a:defRPr sz="1600" b="0" i="0">
          <a:solidFill>
            <a:srgbClr val="000000"/>
          </a:solidFill>
          <a:latin typeface="+mn-lt"/>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ts val="600"/>
        </a:spcAft>
        <a:buClr>
          <a:srgbClr val="1B7FBA"/>
        </a:buClr>
        <a:buFont typeface="Arial" charset="0"/>
        <a:buChar char="–"/>
        <a:defRPr sz="1600" b="0" i="0">
          <a:solidFill>
            <a:srgbClr val="000000"/>
          </a:solidFill>
          <a:latin typeface="+mn-lt"/>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ts val="600"/>
        </a:spcAft>
        <a:buClr>
          <a:srgbClr val="1B7FBA"/>
        </a:buClr>
        <a:buFont typeface="Arial" charset="0"/>
        <a:buChar char="•"/>
        <a:defRPr sz="1600" b="0" i="0">
          <a:solidFill>
            <a:srgbClr val="000000"/>
          </a:solidFill>
          <a:latin typeface="+mn-lt"/>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44">
          <p15:clr>
            <a:srgbClr val="F26B43"/>
          </p15:clr>
        </p15:guide>
        <p15:guide id="2" pos="3168">
          <p15:clr>
            <a:srgbClr val="F26B43"/>
          </p15:clr>
        </p15:guide>
        <p15:guide id="3" orient="horz" pos="744">
          <p15:clr>
            <a:srgbClr val="F26B43"/>
          </p15:clr>
        </p15:guide>
        <p15:guide id="4" pos="432">
          <p15:clr>
            <a:srgbClr val="F26B43"/>
          </p15:clr>
        </p15:guide>
        <p15:guide id="5" pos="5880">
          <p15:clr>
            <a:srgbClr val="F26B43"/>
          </p15:clr>
        </p15:guide>
        <p15:guide id="6" orient="horz" pos="1392">
          <p15:clr>
            <a:srgbClr val="F26B43"/>
          </p15:clr>
        </p15:guide>
        <p15:guide id="7" orient="horz"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BF5BC-02DF-4CD8-A714-BDD28F133662}"/>
              </a:ext>
            </a:extLst>
          </p:cNvPr>
          <p:cNvSpPr/>
          <p:nvPr userDrawn="1"/>
        </p:nvSpPr>
        <p:spPr>
          <a:xfrm>
            <a:off x="0" y="0"/>
            <a:ext cx="10058400" cy="274320"/>
          </a:xfrm>
          <a:prstGeom prst="rect">
            <a:avLst/>
          </a:prstGeom>
          <a:solidFill>
            <a:srgbClr val="003365"/>
          </a:solidFill>
        </p:spPr>
        <p:txBody>
          <a:bodyPr wrap="square" rtlCol="0" anchor="ctr">
            <a:spAutoFit/>
          </a:bodyPr>
          <a:lstStyle/>
          <a:p>
            <a:pPr algn="l"/>
            <a:endParaRPr lang="en-US" noProof="0" dirty="0">
              <a:latin typeface="Arial" panose="020B0604020202020204" pitchFamily="34" charset="0"/>
              <a:cs typeface="Arial" panose="020B0604020202020204" pitchFamily="34" charset="0"/>
            </a:endParaRPr>
          </a:p>
        </p:txBody>
      </p:sp>
      <p:sp>
        <p:nvSpPr>
          <p:cNvPr id="1026" name="Rectangle 2"/>
          <p:cNvSpPr>
            <a:spLocks noGrp="1" noChangeArrowheads="1"/>
          </p:cNvSpPr>
          <p:nvPr>
            <p:ph type="title"/>
          </p:nvPr>
        </p:nvSpPr>
        <p:spPr bwMode="gray">
          <a:xfrm>
            <a:off x="793750" y="731520"/>
            <a:ext cx="8359775"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792163" y="1727200"/>
            <a:ext cx="8339137"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ChangeArrowheads="1"/>
          </p:cNvSpPr>
          <p:nvPr/>
        </p:nvSpPr>
        <p:spPr bwMode="auto">
          <a:xfrm>
            <a:off x="9186863" y="7099300"/>
            <a:ext cx="209550" cy="21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50835" rIns="45704" bIns="50835">
            <a:spAutoFit/>
          </a:bodyPr>
          <a:lstStyle/>
          <a:p>
            <a:pPr algn="r" defTabSz="1019175">
              <a:lnSpc>
                <a:spcPct val="90000"/>
              </a:lnSpc>
            </a:pPr>
            <a:fld id="{83CC7474-DF72-47AC-A062-3527B7E588CB}" type="slidenum">
              <a:rPr lang="en-US" sz="800">
                <a:solidFill>
                  <a:srgbClr val="000000"/>
                </a:solidFill>
                <a:latin typeface="+mn-lt"/>
                <a:cs typeface="Arial" panose="020B0604020202020204" pitchFamily="34" charset="0"/>
              </a:rPr>
              <a:pPr algn="r" defTabSz="1019175">
                <a:lnSpc>
                  <a:spcPct val="90000"/>
                </a:lnSpc>
              </a:pPr>
              <a:t>‹#›</a:t>
            </a:fld>
            <a:endParaRPr lang="en-US" sz="800">
              <a:solidFill>
                <a:srgbClr val="000000"/>
              </a:solidFill>
              <a:latin typeface="+mn-lt"/>
              <a:cs typeface="Arial" panose="020B0604020202020204" pitchFamily="34" charset="0"/>
            </a:endParaRPr>
          </a:p>
        </p:txBody>
      </p:sp>
      <p:pic>
        <p:nvPicPr>
          <p:cNvPr id="1029" name="Picture 39"/>
          <p:cNvPicPr>
            <a:picLocks noChangeAspect="1" noChangeArrowheads="1"/>
          </p:cNvPicPr>
          <p:nvPr/>
        </p:nvPicPr>
        <p:blipFill>
          <a:blip r:embed="rId21">
            <a:extLst>
              <a:ext uri="{28A0092B-C50C-407E-A947-70E740481C1C}">
                <a14:useLocalDpi xmlns:a14="http://schemas.microsoft.com/office/drawing/2010/main" val="0"/>
              </a:ext>
            </a:extLst>
          </a:blip>
          <a:stretch>
            <a:fillRect/>
          </a:stretch>
        </p:blipFill>
        <p:spPr bwMode="auto">
          <a:xfrm>
            <a:off x="8218488" y="7078195"/>
            <a:ext cx="963612" cy="23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ChangeArrowheads="1"/>
          </p:cNvSpPr>
          <p:nvPr/>
        </p:nvSpPr>
        <p:spPr bwMode="auto">
          <a:xfrm>
            <a:off x="802723" y="7008813"/>
            <a:ext cx="3106662" cy="34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101621" tIns="50812" rIns="101621" bIns="50812">
            <a:spAutoFit/>
          </a:bodyPr>
          <a:lstStyle/>
          <a:p>
            <a:pPr algn="l" defTabSz="1019175"/>
            <a:r>
              <a:rPr lang="en-US" sz="800" dirty="0">
                <a:solidFill>
                  <a:srgbClr val="000000"/>
                </a:solidFill>
                <a:latin typeface="+mn-lt"/>
                <a:cs typeface="Arial" panose="020B0604020202020204" pitchFamily="34" charset="0"/>
              </a:rPr>
              <a:t>For investment professional use only. Not for public distribution.</a:t>
            </a:r>
          </a:p>
          <a:p>
            <a:pPr algn="l" defTabSz="1019175"/>
            <a:r>
              <a:rPr lang="en-US" sz="800" dirty="0">
                <a:solidFill>
                  <a:srgbClr val="000000"/>
                </a:solidFill>
                <a:latin typeface="+mn-lt"/>
                <a:cs typeface="Arial" panose="020B0604020202020204" pitchFamily="34" charset="0"/>
              </a:rPr>
              <a:t>PPT408  334594  7/23</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88" r:id="rId3"/>
    <p:sldLayoutId id="2147483797" r:id="rId4"/>
    <p:sldLayoutId id="2147483790" r:id="rId5"/>
    <p:sldLayoutId id="2147483798" r:id="rId6"/>
    <p:sldLayoutId id="2147483789" r:id="rId7"/>
    <p:sldLayoutId id="2147483807" r:id="rId8"/>
    <p:sldLayoutId id="2147483799" r:id="rId9"/>
    <p:sldLayoutId id="2147483791" r:id="rId10"/>
    <p:sldLayoutId id="2147483800" r:id="rId11"/>
    <p:sldLayoutId id="2147483808" r:id="rId12"/>
    <p:sldLayoutId id="2147483792" r:id="rId13"/>
    <p:sldLayoutId id="2147483793" r:id="rId14"/>
    <p:sldLayoutId id="2147483815" r:id="rId15"/>
    <p:sldLayoutId id="2147483809" r:id="rId16"/>
    <p:sldLayoutId id="2147483816" r:id="rId17"/>
    <p:sldLayoutId id="2147483817" r:id="rId18"/>
    <p:sldLayoutId id="2147483818" r:id="rId19"/>
  </p:sldLayoutIdLst>
  <p:txStyles>
    <p:titleStyle>
      <a:lvl1pPr algn="l" defTabSz="1019175" rtl="0" eaLnBrk="1" fontAlgn="base" hangingPunct="1">
        <a:lnSpc>
          <a:spcPct val="90000"/>
        </a:lnSpc>
        <a:spcBef>
          <a:spcPct val="0"/>
        </a:spcBef>
        <a:spcAft>
          <a:spcPct val="0"/>
        </a:spcAft>
        <a:defRPr sz="2000" b="1">
          <a:solidFill>
            <a:srgbClr val="000000"/>
          </a:solidFill>
          <a:latin typeface="+mj-lt"/>
          <a:ea typeface="ＭＳ Ｐゴシック" charset="-128"/>
          <a:cs typeface="Arial" panose="020B0604020202020204" pitchFamily="34" charset="0"/>
        </a:defRPr>
      </a:lvl1pPr>
      <a:lvl2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2pPr>
      <a:lvl3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3pPr>
      <a:lvl4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4pPr>
      <a:lvl5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5pPr>
      <a:lvl6pPr marL="457200" algn="l" defTabSz="1019175" rtl="0" eaLnBrk="1" fontAlgn="base" hangingPunct="1">
        <a:spcBef>
          <a:spcPct val="0"/>
        </a:spcBef>
        <a:spcAft>
          <a:spcPct val="0"/>
        </a:spcAft>
        <a:defRPr>
          <a:solidFill>
            <a:schemeClr val="folHlink"/>
          </a:solidFill>
          <a:latin typeface="Gotham C1 Head" charset="0"/>
          <a:ea typeface="ＭＳ Ｐゴシック" charset="0"/>
        </a:defRPr>
      </a:lvl6pPr>
      <a:lvl7pPr marL="914400" algn="l" defTabSz="1019175" rtl="0" eaLnBrk="1" fontAlgn="base" hangingPunct="1">
        <a:spcBef>
          <a:spcPct val="0"/>
        </a:spcBef>
        <a:spcAft>
          <a:spcPct val="0"/>
        </a:spcAft>
        <a:defRPr>
          <a:solidFill>
            <a:schemeClr val="folHlink"/>
          </a:solidFill>
          <a:latin typeface="Gotham C1 Head" charset="0"/>
          <a:ea typeface="ＭＳ Ｐゴシック" charset="0"/>
        </a:defRPr>
      </a:lvl7pPr>
      <a:lvl8pPr marL="1371600" algn="l" defTabSz="1019175" rtl="0" eaLnBrk="1" fontAlgn="base" hangingPunct="1">
        <a:spcBef>
          <a:spcPct val="0"/>
        </a:spcBef>
        <a:spcAft>
          <a:spcPct val="0"/>
        </a:spcAft>
        <a:defRPr>
          <a:solidFill>
            <a:schemeClr val="folHlink"/>
          </a:solidFill>
          <a:latin typeface="Gotham C1 Head" charset="0"/>
          <a:ea typeface="ＭＳ Ｐゴシック" charset="0"/>
        </a:defRPr>
      </a:lvl8pPr>
      <a:lvl9pPr marL="1828800" algn="l" defTabSz="1019175"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117475" indent="-117475" algn="l" defTabSz="1019175" rtl="0" eaLnBrk="1" fontAlgn="base" hangingPunct="1">
        <a:lnSpc>
          <a:spcPct val="110000"/>
        </a:lnSpc>
        <a:spcBef>
          <a:spcPct val="80000"/>
        </a:spcBef>
        <a:spcAft>
          <a:spcPct val="0"/>
        </a:spcAft>
        <a:buClr>
          <a:srgbClr val="007CC6"/>
        </a:buClr>
        <a:buChar char="•"/>
        <a:defRPr sz="1400">
          <a:solidFill>
            <a:srgbClr val="000000"/>
          </a:solidFill>
          <a:latin typeface="+mn-lt"/>
          <a:ea typeface="ＭＳ Ｐゴシック" charset="-128"/>
          <a:cs typeface="Arial" panose="020B0604020202020204" pitchFamily="34" charset="0"/>
        </a:defRPr>
      </a:lvl1pPr>
      <a:lvl2pPr marL="436563" indent="-149225" algn="l" defTabSz="1019175" rtl="0" eaLnBrk="1" fontAlgn="base" hangingPunct="1">
        <a:lnSpc>
          <a:spcPct val="110000"/>
        </a:lnSpc>
        <a:spcBef>
          <a:spcPct val="0"/>
        </a:spcBef>
        <a:spcAft>
          <a:spcPct val="0"/>
        </a:spcAft>
        <a:buClr>
          <a:srgbClr val="007CC6"/>
        </a:buClr>
        <a:buFont typeface="Arial Black" pitchFamily="34" charset="0"/>
        <a:buChar char="–"/>
        <a:defRPr sz="1400">
          <a:solidFill>
            <a:srgbClr val="000000"/>
          </a:solidFill>
          <a:latin typeface="+mn-lt"/>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rgbClr val="007CC6"/>
        </a:buClr>
        <a:buChar char="•"/>
        <a:defRPr sz="1400">
          <a:solidFill>
            <a:srgbClr val="000000"/>
          </a:solidFill>
          <a:latin typeface="+mn-lt"/>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rgbClr val="007CC6"/>
        </a:buClr>
        <a:buFont typeface="Arial" charset="0"/>
        <a:buChar char="–"/>
        <a:defRPr sz="1400">
          <a:solidFill>
            <a:srgbClr val="000000"/>
          </a:solidFill>
          <a:latin typeface="+mn-lt"/>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rgbClr val="007CC6"/>
        </a:buClr>
        <a:buFont typeface="Arial" charset="0"/>
        <a:buChar char="•"/>
        <a:defRPr sz="1400">
          <a:solidFill>
            <a:srgbClr val="000000"/>
          </a:solidFill>
          <a:latin typeface="+mn-lt"/>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sz="quarter" idx="13"/>
          </p:nvPr>
        </p:nvSpPr>
        <p:spPr/>
        <p:txBody>
          <a:bodyPr/>
          <a:lstStyle/>
          <a:p>
            <a:r>
              <a:rPr lang="en-US" dirty="0"/>
              <a:t>Scholarship Account</a:t>
            </a:r>
          </a:p>
        </p:txBody>
      </p:sp>
      <p:sp>
        <p:nvSpPr>
          <p:cNvPr id="3" name="Rectangle 2">
            <a:extLst>
              <a:ext uri="{FF2B5EF4-FFF2-40B4-BE49-F238E27FC236}">
                <a16:creationId xmlns:a16="http://schemas.microsoft.com/office/drawing/2014/main" id="{AC9098B8-1C78-4420-0ED9-AB11A314A419}"/>
              </a:ext>
            </a:extLst>
          </p:cNvPr>
          <p:cNvSpPr>
            <a:spLocks noGrp="1" noChangeArrowheads="1"/>
          </p:cNvSpPr>
          <p:nvPr>
            <p:ph type="ctrTitle" hasCustomPrompt="1"/>
          </p:nvPr>
        </p:nvSpPr>
        <p:spPr>
          <a:xfrm>
            <a:off x="685800" y="2542032"/>
            <a:ext cx="4774096" cy="498598"/>
          </a:xfrm>
        </p:spPr>
        <p:txBody>
          <a:bodyPr lIns="0" rIns="0" anchor="b"/>
          <a:lstStyle>
            <a:lvl1pPr>
              <a:defRPr sz="3600" b="0" i="0" spc="-60" baseline="0" smtClean="0">
                <a:solidFill>
                  <a:srgbClr val="FFFFFF"/>
                </a:solidFill>
                <a:latin typeface="+mj-lt"/>
              </a:defRPr>
            </a:lvl1pPr>
          </a:lstStyle>
          <a:p>
            <a:pPr lvl="0"/>
            <a:r>
              <a:rPr lang="en-US" noProof="0" dirty="0"/>
              <a:t>Putnam 529 for America</a:t>
            </a:r>
          </a:p>
        </p:txBody>
      </p:sp>
    </p:spTree>
    <p:extLst>
      <p:ext uri="{BB962C8B-B14F-4D97-AF65-F5344CB8AC3E}">
        <p14:creationId xmlns:p14="http://schemas.microsoft.com/office/powerpoint/2010/main" val="36832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ctrTitle"/>
          </p:nvPr>
        </p:nvSpPr>
        <p:spPr/>
        <p:txBody>
          <a:bodyPr/>
          <a:lstStyle/>
          <a:p>
            <a:r>
              <a:rPr lang="en-US" dirty="0"/>
              <a:t>Getting started is easy</a:t>
            </a:r>
          </a:p>
        </p:txBody>
      </p:sp>
    </p:spTree>
    <p:extLst>
      <p:ext uri="{BB962C8B-B14F-4D97-AF65-F5344CB8AC3E}">
        <p14:creationId xmlns:p14="http://schemas.microsoft.com/office/powerpoint/2010/main" val="258534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71DF1-F1C1-7B98-034A-1523243919DA}"/>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F0DA514F-342F-596A-DBF5-8874F4E5D727}"/>
              </a:ext>
            </a:extLst>
          </p:cNvPr>
          <p:cNvSpPr>
            <a:spLocks noGrp="1"/>
          </p:cNvSpPr>
          <p:nvPr>
            <p:ph idx="1"/>
          </p:nvPr>
        </p:nvSpPr>
        <p:spPr/>
        <p:txBody>
          <a:bodyPr/>
          <a:lstStyle/>
          <a:p>
            <a:r>
              <a:rPr lang="en-US" dirty="0"/>
              <a:t>Contact [insert broker name]</a:t>
            </a:r>
          </a:p>
          <a:p>
            <a:r>
              <a:rPr lang="en-US" dirty="0"/>
              <a:t>Call 877-PUTNAM529 (877-788-6265)</a:t>
            </a:r>
          </a:p>
          <a:p>
            <a:r>
              <a:rPr lang="en-US" dirty="0"/>
              <a:t>Visit putnam.com</a:t>
            </a:r>
          </a:p>
        </p:txBody>
      </p:sp>
      <p:sp>
        <p:nvSpPr>
          <p:cNvPr id="3" name="Text Placeholder 2">
            <a:extLst>
              <a:ext uri="{FF2B5EF4-FFF2-40B4-BE49-F238E27FC236}">
                <a16:creationId xmlns:a16="http://schemas.microsoft.com/office/drawing/2014/main" id="{1D942035-2DCB-76F5-AFF3-68CD3F449AC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3056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a:cs typeface="+mj-cs"/>
              </a:rPr>
              <a:t>Invest in their future</a:t>
            </a:r>
            <a:br>
              <a:rPr lang="en-US">
                <a:cs typeface="+mj-cs"/>
              </a:rPr>
            </a:br>
            <a:r>
              <a:rPr lang="en-US">
                <a:cs typeface="+mj-cs"/>
              </a:rPr>
              <a:t>Putnam 529 for America</a:t>
            </a:r>
          </a:p>
        </p:txBody>
      </p:sp>
      <p:sp>
        <p:nvSpPr>
          <p:cNvPr id="5" name="Text Placeholder 4">
            <a:extLst>
              <a:ext uri="{FF2B5EF4-FFF2-40B4-BE49-F238E27FC236}">
                <a16:creationId xmlns:a16="http://schemas.microsoft.com/office/drawing/2014/main" id="{4DAB6779-A294-70CC-BC1E-48324600130A}"/>
              </a:ext>
            </a:extLst>
          </p:cNvPr>
          <p:cNvSpPr>
            <a:spLocks noGrp="1"/>
          </p:cNvSpPr>
          <p:nvPr>
            <p:ph type="body" sz="quarter" idx="10"/>
          </p:nvPr>
        </p:nvSpPr>
        <p:spPr/>
        <p:txBody>
          <a:bodyPr/>
          <a:lstStyle/>
          <a:p>
            <a:endParaRPr lang="en-US"/>
          </a:p>
        </p:txBody>
      </p:sp>
      <p:sp>
        <p:nvSpPr>
          <p:cNvPr id="96273" name="Rectangle 17"/>
          <p:cNvSpPr>
            <a:spLocks noChangeArrowheads="1"/>
          </p:cNvSpPr>
          <p:nvPr/>
        </p:nvSpPr>
        <p:spPr bwMode="gray">
          <a:xfrm>
            <a:off x="2268379" y="4093105"/>
            <a:ext cx="1166495" cy="10255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grpSp>
        <p:nvGrpSpPr>
          <p:cNvPr id="3" name="Group 2"/>
          <p:cNvGrpSpPr/>
          <p:nvPr/>
        </p:nvGrpSpPr>
        <p:grpSpPr>
          <a:xfrm>
            <a:off x="715379" y="1588666"/>
            <a:ext cx="8913301" cy="4980946"/>
            <a:chOff x="546577" y="1588665"/>
            <a:chExt cx="9207976" cy="5145617"/>
          </a:xfrm>
        </p:grpSpPr>
        <p:pic>
          <p:nvPicPr>
            <p:cNvPr id="31746" name="Picture 4" descr="Cover file rev"/>
            <p:cNvPicPr>
              <a:picLocks noChangeAspect="1" noChangeArrowheads="1"/>
            </p:cNvPicPr>
            <p:nvPr/>
          </p:nvPicPr>
          <p:blipFill>
            <a:blip r:embed="rId3">
              <a:extLst>
                <a:ext uri="{28A0092B-C50C-407E-A947-70E740481C1C}">
                  <a14:useLocalDpi xmlns:a14="http://schemas.microsoft.com/office/drawing/2010/main" val="0"/>
                </a:ext>
              </a:extLst>
            </a:blip>
            <a:srcRect l="7431" t="29398" r="7951" b="25417"/>
            <a:stretch>
              <a:fillRect/>
            </a:stretch>
          </p:blipFill>
          <p:spPr bwMode="gray">
            <a:xfrm>
              <a:off x="747395" y="2284942"/>
              <a:ext cx="8511223" cy="351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46577" y="1588665"/>
              <a:ext cx="9207976" cy="5145617"/>
              <a:chOff x="546577" y="1588665"/>
              <a:chExt cx="9207976" cy="5145617"/>
            </a:xfrm>
            <a:solidFill>
              <a:srgbClr val="FFFFFF"/>
            </a:solidFill>
          </p:grpSpPr>
          <p:sp>
            <p:nvSpPr>
              <p:cNvPr id="96261" name="Rectangle 5"/>
              <p:cNvSpPr>
                <a:spLocks noChangeArrowheads="1"/>
              </p:cNvSpPr>
              <p:nvPr/>
            </p:nvSpPr>
            <p:spPr bwMode="gray">
              <a:xfrm>
                <a:off x="546577" y="1885527"/>
                <a:ext cx="1632743" cy="1460923"/>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sp>
            <p:nvSpPr>
              <p:cNvPr id="96262" name="Rectangle 6"/>
              <p:cNvSpPr>
                <a:spLocks noChangeArrowheads="1"/>
              </p:cNvSpPr>
              <p:nvPr/>
            </p:nvSpPr>
            <p:spPr bwMode="gray">
              <a:xfrm>
                <a:off x="1971517" y="2126616"/>
                <a:ext cx="1919128" cy="34903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sp>
            <p:nvSpPr>
              <p:cNvPr id="96263" name="Rectangle 7"/>
              <p:cNvSpPr>
                <a:spLocks noChangeArrowheads="1"/>
              </p:cNvSpPr>
              <p:nvPr/>
            </p:nvSpPr>
            <p:spPr bwMode="gray">
              <a:xfrm>
                <a:off x="3729990" y="2126615"/>
                <a:ext cx="1183958" cy="967952"/>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sp>
            <p:nvSpPr>
              <p:cNvPr id="96264" name="Rectangle 8"/>
              <p:cNvSpPr>
                <a:spLocks noChangeArrowheads="1"/>
              </p:cNvSpPr>
              <p:nvPr/>
            </p:nvSpPr>
            <p:spPr bwMode="gray">
              <a:xfrm>
                <a:off x="6462872" y="2275947"/>
                <a:ext cx="1269523" cy="1074102"/>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sp>
            <p:nvSpPr>
              <p:cNvPr id="96265" name="Rectangle 9"/>
              <p:cNvSpPr>
                <a:spLocks noChangeArrowheads="1"/>
              </p:cNvSpPr>
              <p:nvPr/>
            </p:nvSpPr>
            <p:spPr bwMode="gray">
              <a:xfrm>
                <a:off x="7501890" y="1588665"/>
                <a:ext cx="1896428" cy="1074102"/>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sp>
            <p:nvSpPr>
              <p:cNvPr id="96266" name="Rectangle 10"/>
              <p:cNvSpPr>
                <a:spLocks noChangeArrowheads="1"/>
              </p:cNvSpPr>
              <p:nvPr/>
            </p:nvSpPr>
            <p:spPr bwMode="gray">
              <a:xfrm>
                <a:off x="7858125" y="4255030"/>
                <a:ext cx="1896428" cy="102552"/>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sp>
            <p:nvSpPr>
              <p:cNvPr id="96267" name="Rectangle 11"/>
              <p:cNvSpPr>
                <a:spLocks noChangeArrowheads="1"/>
              </p:cNvSpPr>
              <p:nvPr/>
            </p:nvSpPr>
            <p:spPr bwMode="gray">
              <a:xfrm>
                <a:off x="8495507" y="4296411"/>
                <a:ext cx="1018063" cy="1660631"/>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sp>
            <p:nvSpPr>
              <p:cNvPr id="96268" name="Rectangle 12"/>
              <p:cNvSpPr>
                <a:spLocks noChangeArrowheads="1"/>
              </p:cNvSpPr>
              <p:nvPr/>
            </p:nvSpPr>
            <p:spPr bwMode="gray">
              <a:xfrm>
                <a:off x="6347619" y="4926118"/>
                <a:ext cx="584993" cy="913977"/>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sp>
            <p:nvSpPr>
              <p:cNvPr id="96269" name="Rectangle 13"/>
              <p:cNvSpPr>
                <a:spLocks noChangeArrowheads="1"/>
              </p:cNvSpPr>
              <p:nvPr/>
            </p:nvSpPr>
            <p:spPr bwMode="gray">
              <a:xfrm>
                <a:off x="3625215" y="4697625"/>
                <a:ext cx="1175227" cy="112627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sp>
            <p:nvSpPr>
              <p:cNvPr id="96270" name="Rectangle 14"/>
              <p:cNvSpPr>
                <a:spLocks noChangeArrowheads="1"/>
              </p:cNvSpPr>
              <p:nvPr/>
            </p:nvSpPr>
            <p:spPr bwMode="gray">
              <a:xfrm>
                <a:off x="4652010" y="5652982"/>
                <a:ext cx="1896428" cy="17631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sp>
            <p:nvSpPr>
              <p:cNvPr id="96271" name="Rectangle 15"/>
              <p:cNvSpPr>
                <a:spLocks noChangeArrowheads="1"/>
              </p:cNvSpPr>
              <p:nvPr/>
            </p:nvSpPr>
            <p:spPr bwMode="gray">
              <a:xfrm>
                <a:off x="4992529" y="3889799"/>
                <a:ext cx="1311433" cy="190712"/>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sp>
            <p:nvSpPr>
              <p:cNvPr id="96272" name="Rectangle 16"/>
              <p:cNvSpPr>
                <a:spLocks noChangeArrowheads="1"/>
              </p:cNvSpPr>
              <p:nvPr/>
            </p:nvSpPr>
            <p:spPr bwMode="gray">
              <a:xfrm>
                <a:off x="663575" y="4945910"/>
                <a:ext cx="1405732" cy="951759"/>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sp>
            <p:nvSpPr>
              <p:cNvPr id="96274" name="Rectangle 18"/>
              <p:cNvSpPr>
                <a:spLocks noChangeArrowheads="1"/>
              </p:cNvSpPr>
              <p:nvPr/>
            </p:nvSpPr>
            <p:spPr bwMode="gray">
              <a:xfrm>
                <a:off x="1983740" y="5782522"/>
                <a:ext cx="1650207" cy="95176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latin typeface="Arial" charset="0"/>
                  <a:ea typeface="ＭＳ Ｐゴシック" charset="0"/>
                </a:endParaRPr>
              </a:p>
            </p:txBody>
          </p:sp>
        </p:grpSp>
      </p:grpSp>
    </p:spTree>
    <p:extLst>
      <p:ext uri="{BB962C8B-B14F-4D97-AF65-F5344CB8AC3E}">
        <p14:creationId xmlns:p14="http://schemas.microsoft.com/office/powerpoint/2010/main" val="336994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Rectangle 4"/>
          <p:cNvSpPr>
            <a:spLocks noChangeArrowheads="1"/>
          </p:cNvSpPr>
          <p:nvPr/>
        </p:nvSpPr>
        <p:spPr bwMode="gray">
          <a:xfrm>
            <a:off x="911225" y="6509770"/>
            <a:ext cx="8235950" cy="3693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l" defTabSz="1135565" eaLnBrk="0" hangingPunct="0">
              <a:spcAft>
                <a:spcPts val="0"/>
              </a:spcAft>
            </a:pPr>
            <a:r>
              <a:rPr lang="en-US" sz="1200" b="1" dirty="0">
                <a:solidFill>
                  <a:srgbClr val="000000"/>
                </a:solidFill>
                <a:latin typeface="Arial" panose="020B0604020202020204" pitchFamily="34" charset="0"/>
                <a:cs typeface="Arial" panose="020B0604020202020204" pitchFamily="34" charset="0"/>
              </a:rPr>
              <a:t>Putnam Retail Management, principal underwriter and distributor</a:t>
            </a:r>
          </a:p>
          <a:p>
            <a:pPr algn="l" defTabSz="1135565" eaLnBrk="0" hangingPunct="0">
              <a:spcAft>
                <a:spcPts val="0"/>
              </a:spcAft>
            </a:pPr>
            <a:r>
              <a:rPr lang="en-US" sz="1200" b="1" dirty="0">
                <a:solidFill>
                  <a:srgbClr val="000000"/>
                </a:solidFill>
                <a:latin typeface="Arial" panose="020B0604020202020204" pitchFamily="34" charset="0"/>
                <a:cs typeface="Arial" panose="020B0604020202020204" pitchFamily="34" charset="0"/>
              </a:rPr>
              <a:t>Putnam Investment Management, investment manager</a:t>
            </a:r>
          </a:p>
        </p:txBody>
      </p:sp>
      <p:sp>
        <p:nvSpPr>
          <p:cNvPr id="4" name="TextBox 3">
            <a:extLst>
              <a:ext uri="{FF2B5EF4-FFF2-40B4-BE49-F238E27FC236}">
                <a16:creationId xmlns:a16="http://schemas.microsoft.com/office/drawing/2014/main" id="{004ED4F2-3AED-B603-E7FE-327C3BCD26A5}"/>
              </a:ext>
            </a:extLst>
          </p:cNvPr>
          <p:cNvSpPr txBox="1"/>
          <p:nvPr/>
        </p:nvSpPr>
        <p:spPr>
          <a:xfrm>
            <a:off x="814753" y="3695113"/>
            <a:ext cx="8417258" cy="2616101"/>
          </a:xfrm>
          <a:prstGeom prst="rect">
            <a:avLst/>
          </a:prstGeom>
          <a:noFill/>
        </p:spPr>
        <p:txBody>
          <a:bodyPr wrap="square">
            <a:spAutoFit/>
          </a:bodyPr>
          <a:lstStyle/>
          <a:p>
            <a:pPr algn="l">
              <a:spcAft>
                <a:spcPts val="1200"/>
              </a:spcAft>
            </a:pPr>
            <a:r>
              <a:rPr lang="en-US" sz="1200" u="none" dirty="0">
                <a:solidFill>
                  <a:srgbClr val="000000"/>
                </a:solidFill>
                <a:latin typeface="+mn-lt"/>
              </a:rPr>
              <a:t>All investments involve risk, including the loss of principal. You can lose money by investing, For informational purposes only. Not an investment recommendation.</a:t>
            </a:r>
          </a:p>
          <a:p>
            <a:pPr algn="l">
              <a:spcAft>
                <a:spcPts val="1200"/>
              </a:spcAft>
            </a:pPr>
            <a:r>
              <a:rPr lang="en-US" sz="1200" u="none" dirty="0">
                <a:solidFill>
                  <a:srgbClr val="000000"/>
                </a:solidFill>
                <a:latin typeface="+mn-lt"/>
              </a:rPr>
              <a:t>Putnam 529 for America is sponsored by the State of Nevada, acting through the Trustees of the College Savings Plans of Nevada and the Nevada College Savings Trust Fund. Anyone may invest in the plan and use the proceeds to attend school in any state. </a:t>
            </a:r>
            <a:r>
              <a:rPr lang="en-US" sz="1200" b="1" u="none" dirty="0">
                <a:solidFill>
                  <a:srgbClr val="000000"/>
                </a:solidFill>
                <a:latin typeface="+mn-lt"/>
              </a:rPr>
              <a:t>Before investing, consider whether your state's plan or that of your beneficiary offers state tax or other state benefits such as financial aid, scholarship funds, and protection from creditors that may not be available through Putnam 529 for America</a:t>
            </a:r>
            <a:r>
              <a:rPr lang="en-US" sz="1200" b="0" u="none" dirty="0">
                <a:solidFill>
                  <a:srgbClr val="000000"/>
                </a:solidFill>
                <a:latin typeface="+mn-lt"/>
              </a:rPr>
              <a:t>. If you withdraw money for something other than qualified higher education expenses, you will owe federal income tax and may face a 10% federal tax penalty on earnings. Consult a tax advisor.</a:t>
            </a:r>
          </a:p>
          <a:p>
            <a:pPr algn="l">
              <a:spcAft>
                <a:spcPts val="1200"/>
              </a:spcAft>
            </a:pPr>
            <a:r>
              <a:rPr lang="en-US" sz="1200" b="1" i="1" u="none" dirty="0">
                <a:solidFill>
                  <a:srgbClr val="000000"/>
                </a:solidFill>
                <a:latin typeface="+mn-lt"/>
              </a:rPr>
              <a:t>Your clients should carefully consider the investment objectives, risks, charges, and expenses of the plan before investing. For an offering statement containing this and other information about Putnam 529 for America, call Putnam's dedicated 529 hotline at 1-877-711-1890. Your clients should read the offering statement carefully before investing. </a:t>
            </a:r>
            <a:endParaRPr lang="en-US" sz="1200" b="1" dirty="0">
              <a:latin typeface="+mn-lt"/>
            </a:endParaRPr>
          </a:p>
        </p:txBody>
      </p:sp>
    </p:spTree>
    <p:extLst>
      <p:ext uri="{BB962C8B-B14F-4D97-AF65-F5344CB8AC3E}">
        <p14:creationId xmlns:p14="http://schemas.microsoft.com/office/powerpoint/2010/main" val="257110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0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9" name="Rectangle 7"/>
          <p:cNvSpPr>
            <a:spLocks noGrp="1" noChangeArrowheads="1"/>
          </p:cNvSpPr>
          <p:nvPr>
            <p:ph type="title"/>
          </p:nvPr>
        </p:nvSpPr>
        <p:spPr/>
        <p:txBody>
          <a:bodyPr/>
          <a:lstStyle/>
          <a:p>
            <a:r>
              <a:rPr lang="en-US"/>
              <a:t>Why establish a 529 scholarship?</a:t>
            </a:r>
          </a:p>
        </p:txBody>
      </p:sp>
      <p:sp>
        <p:nvSpPr>
          <p:cNvPr id="2" name="Content Placeholder 1"/>
          <p:cNvSpPr>
            <a:spLocks noGrp="1"/>
          </p:cNvSpPr>
          <p:nvPr>
            <p:ph idx="1"/>
          </p:nvPr>
        </p:nvSpPr>
        <p:spPr/>
        <p:txBody>
          <a:bodyPr/>
          <a:lstStyle/>
          <a:p>
            <a:r>
              <a:rPr lang="en-US" dirty="0"/>
              <a:t>Establishing a Putnam 529 for </a:t>
            </a:r>
            <a:r>
              <a:rPr lang="en-US" dirty="0" err="1"/>
              <a:t>America</a:t>
            </a:r>
            <a:r>
              <a:rPr lang="en-US" baseline="30000" dirty="0" err="1"/>
              <a:t>SM</a:t>
            </a:r>
            <a:r>
              <a:rPr lang="en-US" dirty="0"/>
              <a:t> plan account as the funding vehicle for a scholarship is</a:t>
            </a:r>
            <a:br>
              <a:rPr lang="en-US" dirty="0"/>
            </a:br>
            <a:r>
              <a:rPr lang="en-US" dirty="0"/>
              <a:t>a great way for [your organization] to provide assistance, incentives, or rewards in the form of a </a:t>
            </a:r>
            <a:br>
              <a:rPr lang="en-US" dirty="0"/>
            </a:br>
            <a:r>
              <a:rPr lang="en-US" dirty="0"/>
              <a:t>college education</a:t>
            </a:r>
          </a:p>
          <a:p>
            <a:r>
              <a:rPr lang="en-US" dirty="0"/>
              <a:t>A Putnam 529 for America plan offers an attractive combination of tax-free growth and </a:t>
            </a:r>
            <a:br>
              <a:rPr lang="en-US" dirty="0"/>
            </a:br>
            <a:r>
              <a:rPr lang="en-US" dirty="0"/>
              <a:t>distribution, control over withdrawals, and no contribution limit* until the scholarship is awarded </a:t>
            </a:r>
            <a:br>
              <a:rPr lang="en-US" dirty="0"/>
            </a:br>
            <a:r>
              <a:rPr lang="en-US" dirty="0"/>
              <a:t>and a beneficiary is designated</a:t>
            </a:r>
          </a:p>
          <a:p>
            <a:endParaRPr lang="en-US" dirty="0"/>
          </a:p>
          <a:p>
            <a:endParaRPr lang="en-US" dirty="0"/>
          </a:p>
        </p:txBody>
      </p:sp>
      <p:sp>
        <p:nvSpPr>
          <p:cNvPr id="74760" name="Rectangle 8"/>
          <p:cNvSpPr>
            <a:spLocks noGrp="1" noChangeArrowheads="1"/>
          </p:cNvSpPr>
          <p:nvPr>
            <p:ph type="body" sz="quarter" idx="10"/>
          </p:nvPr>
        </p:nvSpPr>
        <p:spPr/>
        <p:txBody>
          <a:bodyPr/>
          <a:lstStyle/>
          <a:p>
            <a:pPr defTabSz="114300"/>
            <a:r>
              <a:rPr lang="en-US" dirty="0"/>
              <a:t>*	Contributions should be in line with anticipated scholarship awards.</a:t>
            </a:r>
          </a:p>
        </p:txBody>
      </p:sp>
    </p:spTree>
    <p:extLst>
      <p:ext uri="{BB962C8B-B14F-4D97-AF65-F5344CB8AC3E}">
        <p14:creationId xmlns:p14="http://schemas.microsoft.com/office/powerpoint/2010/main" val="353312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Rectangle 6"/>
          <p:cNvSpPr>
            <a:spLocks noGrp="1" noChangeArrowheads="1"/>
          </p:cNvSpPr>
          <p:nvPr>
            <p:ph type="title"/>
          </p:nvPr>
        </p:nvSpPr>
        <p:spPr/>
        <p:txBody>
          <a:bodyPr/>
          <a:lstStyle/>
          <a:p>
            <a:r>
              <a:rPr lang="en-US"/>
              <a:t>529 scholarship fund benefits</a:t>
            </a:r>
          </a:p>
        </p:txBody>
      </p:sp>
      <p:sp>
        <p:nvSpPr>
          <p:cNvPr id="2" name="Content Placeholder 1"/>
          <p:cNvSpPr>
            <a:spLocks noGrp="1"/>
          </p:cNvSpPr>
          <p:nvPr>
            <p:ph idx="1"/>
          </p:nvPr>
        </p:nvSpPr>
        <p:spPr>
          <a:xfrm>
            <a:off x="685799" y="2002536"/>
            <a:ext cx="8659368" cy="4470070"/>
          </a:xfrm>
        </p:spPr>
        <p:txBody>
          <a:bodyPr/>
          <a:lstStyle/>
          <a:p>
            <a:r>
              <a:rPr lang="en-US" dirty="0"/>
              <a:t>Cost effective</a:t>
            </a:r>
          </a:p>
          <a:p>
            <a:pPr lvl="1"/>
            <a:r>
              <a:rPr lang="en-US" dirty="0"/>
              <a:t>Eliminates recordkeeping and administrative fees, putting more scholarship </a:t>
            </a:r>
            <a:br>
              <a:rPr lang="en-US" dirty="0"/>
            </a:br>
            <a:r>
              <a:rPr lang="en-US" dirty="0"/>
              <a:t>money to work</a:t>
            </a:r>
          </a:p>
          <a:p>
            <a:pPr>
              <a:spcBef>
                <a:spcPts val="0"/>
              </a:spcBef>
            </a:pPr>
            <a:r>
              <a:rPr lang="en-US" dirty="0"/>
              <a:t>Account control </a:t>
            </a:r>
          </a:p>
          <a:p>
            <a:pPr lvl="1"/>
            <a:r>
              <a:rPr lang="en-US" dirty="0"/>
              <a:t>[your organization] retains control over the account and all distributions</a:t>
            </a:r>
          </a:p>
          <a:p>
            <a:pPr lvl="1"/>
            <a:r>
              <a:rPr lang="en-US" dirty="0"/>
              <a:t>Beneficiary(</a:t>
            </a:r>
            <a:r>
              <a:rPr lang="en-US" dirty="0" err="1"/>
              <a:t>ies</a:t>
            </a:r>
            <a:r>
              <a:rPr lang="en-US" dirty="0"/>
              <a:t>) can be named when the award is given</a:t>
            </a:r>
          </a:p>
          <a:p>
            <a:pPr>
              <a:spcBef>
                <a:spcPts val="0"/>
              </a:spcBef>
            </a:pPr>
            <a:r>
              <a:rPr lang="en-US" dirty="0"/>
              <a:t>Convenient </a:t>
            </a:r>
          </a:p>
          <a:p>
            <a:pPr lvl="1"/>
            <a:r>
              <a:rPr lang="en-US" dirty="0"/>
              <a:t>Anyone can be the beneficiary</a:t>
            </a:r>
          </a:p>
          <a:p>
            <a:pPr lvl="1"/>
            <a:r>
              <a:rPr lang="en-US" dirty="0"/>
              <a:t>Proceeds from the scholarship account can be sent directly to the educational institution on </a:t>
            </a:r>
            <a:br>
              <a:rPr lang="en-US" dirty="0"/>
            </a:br>
            <a:r>
              <a:rPr lang="en-US" dirty="0"/>
              <a:t>behalf of recipient</a:t>
            </a:r>
          </a:p>
          <a:p>
            <a:pPr lvl="1"/>
            <a:r>
              <a:rPr lang="en-US" dirty="0"/>
              <a:t>Account can be continued in perpetuity even if awards are given to beneficiary(</a:t>
            </a:r>
            <a:r>
              <a:rPr lang="en-US" dirty="0" err="1"/>
              <a:t>ies</a:t>
            </a:r>
            <a:r>
              <a:rPr lang="en-US" dirty="0"/>
              <a:t>) each year </a:t>
            </a:r>
            <a:br>
              <a:rPr lang="en-US" dirty="0"/>
            </a:br>
            <a:r>
              <a:rPr lang="en-US" dirty="0"/>
              <a:t>or periodically</a:t>
            </a:r>
          </a:p>
          <a:p>
            <a:pPr>
              <a:spcBef>
                <a:spcPts val="0"/>
              </a:spcBef>
            </a:pPr>
            <a:r>
              <a:rPr lang="en-US" dirty="0"/>
              <a:t>Professional management: access to 15 investment options from Putnam Investments and other prominent money managers</a:t>
            </a:r>
          </a:p>
        </p:txBody>
      </p:sp>
      <p:sp>
        <p:nvSpPr>
          <p:cNvPr id="3" name="Text Placeholder 2">
            <a:extLst>
              <a:ext uri="{FF2B5EF4-FFF2-40B4-BE49-F238E27FC236}">
                <a16:creationId xmlns:a16="http://schemas.microsoft.com/office/drawing/2014/main" id="{BE3B2750-EA45-DE35-CB20-5DA9B6A41B5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4699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Scholarship accounts: Eligibility</a:t>
            </a:r>
          </a:p>
        </p:txBody>
      </p:sp>
      <p:sp>
        <p:nvSpPr>
          <p:cNvPr id="4" name="Content Placeholder 3">
            <a:extLst>
              <a:ext uri="{FF2B5EF4-FFF2-40B4-BE49-F238E27FC236}">
                <a16:creationId xmlns:a16="http://schemas.microsoft.com/office/drawing/2014/main" id="{3CD2E20D-DF55-5AB8-FB4A-C06C0B1EA562}"/>
              </a:ext>
            </a:extLst>
          </p:cNvPr>
          <p:cNvSpPr>
            <a:spLocks noGrp="1"/>
          </p:cNvSpPr>
          <p:nvPr>
            <p:ph idx="1"/>
          </p:nvPr>
        </p:nvSpPr>
        <p:spPr/>
        <p:txBody>
          <a:bodyPr/>
          <a:lstStyle/>
          <a:p>
            <a:r>
              <a:rPr lang="en-US" dirty="0"/>
              <a:t>Can be established by 501(c)(3) entities such as:</a:t>
            </a:r>
          </a:p>
          <a:p>
            <a:pPr lvl="1"/>
            <a:r>
              <a:rPr lang="en-US" dirty="0"/>
              <a:t>State or local governments</a:t>
            </a:r>
          </a:p>
          <a:p>
            <a:pPr lvl="1"/>
            <a:r>
              <a:rPr lang="en-US" dirty="0"/>
              <a:t>Religious, educational, and charitable organizations</a:t>
            </a:r>
          </a:p>
          <a:p>
            <a:pPr lvl="1"/>
            <a:r>
              <a:rPr lang="en-US" dirty="0"/>
              <a:t>Other tax-exempt organizations </a:t>
            </a:r>
          </a:p>
          <a:p>
            <a:endParaRPr lang="en-US" dirty="0"/>
          </a:p>
        </p:txBody>
      </p:sp>
      <p:sp>
        <p:nvSpPr>
          <p:cNvPr id="16" name="Text Placeholder 15">
            <a:extLst>
              <a:ext uri="{FF2B5EF4-FFF2-40B4-BE49-F238E27FC236}">
                <a16:creationId xmlns:a16="http://schemas.microsoft.com/office/drawing/2014/main" id="{818D83A4-EDC8-94FB-EA6A-AAEA4410A30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9096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5" name="Rectangle 7"/>
          <p:cNvSpPr>
            <a:spLocks noGrp="1" noChangeArrowheads="1"/>
          </p:cNvSpPr>
          <p:nvPr>
            <p:ph type="title"/>
          </p:nvPr>
        </p:nvSpPr>
        <p:spPr/>
        <p:txBody>
          <a:bodyPr/>
          <a:lstStyle/>
          <a:p>
            <a:r>
              <a:rPr lang="en-US"/>
              <a:t>529 scholarship fund benefits</a:t>
            </a:r>
          </a:p>
        </p:txBody>
      </p:sp>
      <p:sp>
        <p:nvSpPr>
          <p:cNvPr id="6" name="Content Placeholder 5"/>
          <p:cNvSpPr>
            <a:spLocks noGrp="1"/>
          </p:cNvSpPr>
          <p:nvPr>
            <p:ph sz="half" idx="1"/>
          </p:nvPr>
        </p:nvSpPr>
        <p:spPr>
          <a:xfrm>
            <a:off x="685800" y="2002536"/>
            <a:ext cx="3977639" cy="4408281"/>
          </a:xfrm>
        </p:spPr>
        <p:txBody>
          <a:bodyPr/>
          <a:lstStyle/>
          <a:p>
            <a:r>
              <a:rPr lang="en-US" altLang="en-US" dirty="0"/>
              <a:t>Establishing an account</a:t>
            </a:r>
          </a:p>
          <a:p>
            <a:pPr lvl="1"/>
            <a:r>
              <a:rPr lang="en-US" altLang="en-US" dirty="0"/>
              <a:t>Complete a Putnam 529 for America new account application</a:t>
            </a:r>
          </a:p>
          <a:p>
            <a:pPr lvl="2"/>
            <a:r>
              <a:rPr lang="en-US" altLang="en-US" dirty="0"/>
              <a:t>John Smith, authorized signer or trustee of [organization name] in the “</a:t>
            </a:r>
            <a:r>
              <a:rPr lang="en-US" altLang="ja-JP" dirty="0"/>
              <a:t>Tax Exempt or Governmental Owner” section</a:t>
            </a:r>
          </a:p>
          <a:p>
            <a:pPr lvl="2"/>
            <a:r>
              <a:rPr lang="en-US" altLang="en-US" dirty="0"/>
              <a:t>[organization name]’</a:t>
            </a:r>
            <a:r>
              <a:rPr lang="en-US" altLang="ja-JP" dirty="0"/>
              <a:t>s tax ID number in place of beneficiary’s Social Security number</a:t>
            </a:r>
          </a:p>
          <a:p>
            <a:pPr lvl="2"/>
            <a:r>
              <a:rPr lang="en-US" altLang="en-US" dirty="0"/>
              <a:t>Reference the Scholarship Fund name in place of beneficiary name*</a:t>
            </a:r>
          </a:p>
        </p:txBody>
      </p:sp>
      <p:sp>
        <p:nvSpPr>
          <p:cNvPr id="5" name="Content Placeholder 4">
            <a:extLst>
              <a:ext uri="{FF2B5EF4-FFF2-40B4-BE49-F238E27FC236}">
                <a16:creationId xmlns:a16="http://schemas.microsoft.com/office/drawing/2014/main" id="{B597B2B9-2090-FE95-7D7D-856C7BEE753C}"/>
              </a:ext>
            </a:extLst>
          </p:cNvPr>
          <p:cNvSpPr>
            <a:spLocks noGrp="1"/>
          </p:cNvSpPr>
          <p:nvPr>
            <p:ph sz="half" idx="2"/>
          </p:nvPr>
        </p:nvSpPr>
        <p:spPr>
          <a:xfrm>
            <a:off x="5356861" y="2002536"/>
            <a:ext cx="4267785" cy="4408281"/>
          </a:xfrm>
        </p:spPr>
        <p:txBody>
          <a:bodyPr/>
          <a:lstStyle/>
          <a:p>
            <a:pPr>
              <a:spcBef>
                <a:spcPts val="0"/>
              </a:spcBef>
            </a:pPr>
            <a:r>
              <a:rPr lang="en-US" altLang="en-US" dirty="0"/>
              <a:t>Contributions</a:t>
            </a:r>
          </a:p>
          <a:p>
            <a:pPr lvl="1"/>
            <a:r>
              <a:rPr lang="en-US" altLang="en-US" dirty="0"/>
              <a:t>[organization name] controls all contributions</a:t>
            </a:r>
          </a:p>
          <a:p>
            <a:pPr lvl="1"/>
            <a:r>
              <a:rPr lang="en-US" altLang="en-US" dirty="0"/>
              <a:t>Unlimited account contributions as long as the amount is consistent with the scope and size of the scholarship program award</a:t>
            </a:r>
          </a:p>
          <a:p>
            <a:pPr>
              <a:spcBef>
                <a:spcPts val="0"/>
              </a:spcBef>
            </a:pPr>
            <a:r>
              <a:rPr lang="en-US" altLang="en-US" dirty="0"/>
              <a:t>Distributions</a:t>
            </a:r>
          </a:p>
          <a:p>
            <a:pPr lvl="1"/>
            <a:r>
              <a:rPr lang="en-US" altLang="en-US" dirty="0"/>
              <a:t>[organization name] controls all distributions</a:t>
            </a:r>
          </a:p>
          <a:p>
            <a:pPr lvl="1"/>
            <a:r>
              <a:rPr lang="en-US" altLang="en-US" dirty="0"/>
              <a:t>One of four ways to distribute the funds:</a:t>
            </a:r>
          </a:p>
          <a:p>
            <a:pPr lvl="2"/>
            <a:r>
              <a:rPr lang="en-US" altLang="en-US" dirty="0"/>
              <a:t>Check paid directly to the school</a:t>
            </a:r>
          </a:p>
          <a:p>
            <a:pPr lvl="2"/>
            <a:r>
              <a:rPr lang="en-US" altLang="en-US" dirty="0"/>
              <a:t>Check paid directly to the beneficiary</a:t>
            </a:r>
          </a:p>
          <a:p>
            <a:pPr lvl="2"/>
            <a:r>
              <a:rPr lang="en-US" altLang="en-US" dirty="0"/>
              <a:t>New account set up for the beneficiary with the parent as owner</a:t>
            </a:r>
          </a:p>
          <a:p>
            <a:pPr lvl="2"/>
            <a:r>
              <a:rPr lang="en-US" altLang="en-US" dirty="0"/>
              <a:t>New account set up for the beneficiary with [organization name] as owner</a:t>
            </a:r>
          </a:p>
        </p:txBody>
      </p:sp>
      <p:sp>
        <p:nvSpPr>
          <p:cNvPr id="78856" name="Rectangle 8"/>
          <p:cNvSpPr>
            <a:spLocks noGrp="1" noChangeArrowheads="1"/>
          </p:cNvSpPr>
          <p:nvPr>
            <p:ph type="body" sz="quarter" idx="10"/>
          </p:nvPr>
        </p:nvSpPr>
        <p:spPr/>
        <p:txBody>
          <a:bodyPr/>
          <a:lstStyle/>
          <a:p>
            <a:pPr marL="109538" indent="-109538"/>
            <a:r>
              <a:rPr lang="en-US" dirty="0"/>
              <a:t>*	Designate the beneficiary/recipient as scholarships are awarded each year or periodically.</a:t>
            </a:r>
          </a:p>
        </p:txBody>
      </p:sp>
    </p:spTree>
    <p:extLst>
      <p:ext uri="{BB962C8B-B14F-4D97-AF65-F5344CB8AC3E}">
        <p14:creationId xmlns:p14="http://schemas.microsoft.com/office/powerpoint/2010/main" val="111473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3284-81B4-46B7-A06E-73AF2DE84444}"/>
              </a:ext>
            </a:extLst>
          </p:cNvPr>
          <p:cNvSpPr>
            <a:spLocks noGrp="1"/>
          </p:cNvSpPr>
          <p:nvPr>
            <p:ph type="ctrTitle"/>
          </p:nvPr>
        </p:nvSpPr>
        <p:spPr>
          <a:xfrm>
            <a:off x="685801" y="2209674"/>
            <a:ext cx="4343400" cy="1523494"/>
          </a:xfrm>
        </p:spPr>
        <p:txBody>
          <a:bodyPr/>
          <a:lstStyle/>
          <a:p>
            <a:r>
              <a:rPr lang="en-US" dirty="0"/>
              <a:t>Putnam 529 for America</a:t>
            </a:r>
          </a:p>
        </p:txBody>
      </p:sp>
    </p:spTree>
    <p:extLst>
      <p:ext uri="{BB962C8B-B14F-4D97-AF65-F5344CB8AC3E}">
        <p14:creationId xmlns:p14="http://schemas.microsoft.com/office/powerpoint/2010/main" val="369742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p:cNvSpPr>
            <a:spLocks noGrp="1" noChangeArrowheads="1"/>
          </p:cNvSpPr>
          <p:nvPr>
            <p:ph type="title"/>
          </p:nvPr>
        </p:nvSpPr>
        <p:spPr/>
        <p:txBody>
          <a:bodyPr/>
          <a:lstStyle/>
          <a:p>
            <a:r>
              <a:rPr lang="en-US"/>
              <a:t>Putnam 529 for America scholarship plan features</a:t>
            </a:r>
          </a:p>
        </p:txBody>
      </p:sp>
      <p:sp>
        <p:nvSpPr>
          <p:cNvPr id="2" name="Content Placeholder 1"/>
          <p:cNvSpPr>
            <a:spLocks noGrp="1"/>
          </p:cNvSpPr>
          <p:nvPr>
            <p:ph idx="1"/>
          </p:nvPr>
        </p:nvSpPr>
        <p:spPr>
          <a:xfrm>
            <a:off x="685799" y="2002536"/>
            <a:ext cx="8659368" cy="2192523"/>
          </a:xfrm>
        </p:spPr>
        <p:txBody>
          <a:bodyPr/>
          <a:lstStyle/>
          <a:p>
            <a:r>
              <a:rPr lang="en-US" dirty="0"/>
              <a:t>High account value limit of $500,000*</a:t>
            </a:r>
          </a:p>
          <a:p>
            <a:pPr>
              <a:spcBef>
                <a:spcPts val="0"/>
              </a:spcBef>
            </a:pPr>
            <a:r>
              <a:rPr lang="en-US" dirty="0"/>
              <a:t>15 investment options</a:t>
            </a:r>
          </a:p>
          <a:p>
            <a:pPr lvl="1"/>
            <a:r>
              <a:rPr lang="en-US" dirty="0"/>
              <a:t>Three goal-based asset allocation portfolio options</a:t>
            </a:r>
          </a:p>
          <a:p>
            <a:pPr lvl="1"/>
            <a:r>
              <a:rPr lang="en-US" dirty="0"/>
              <a:t>Individual fund options</a:t>
            </a:r>
          </a:p>
          <a:p>
            <a:pPr>
              <a:spcBef>
                <a:spcPts val="0"/>
              </a:spcBef>
            </a:pPr>
            <a:r>
              <a:rPr lang="en-US" dirty="0"/>
              <a:t>DALBAR award-winning service for 33 consecutive years</a:t>
            </a:r>
          </a:p>
          <a:p>
            <a:endParaRPr lang="en-US" dirty="0"/>
          </a:p>
        </p:txBody>
      </p:sp>
      <p:sp>
        <p:nvSpPr>
          <p:cNvPr id="82950" name="Rectangle 6"/>
          <p:cNvSpPr>
            <a:spLocks noGrp="1" noChangeArrowheads="1"/>
          </p:cNvSpPr>
          <p:nvPr>
            <p:ph type="body" sz="quarter" idx="10"/>
          </p:nvPr>
        </p:nvSpPr>
        <p:spPr/>
        <p:txBody>
          <a:bodyPr/>
          <a:lstStyle/>
          <a:p>
            <a:r>
              <a:rPr lang="en-US" dirty="0"/>
              <a:t>*	As of 3/31/2021. Subject to annual review. For scholarship accounts, there is no contribution limit although contributions should be in line with anticipated scholarship awards. </a:t>
            </a:r>
          </a:p>
        </p:txBody>
      </p:sp>
    </p:spTree>
    <p:extLst>
      <p:ext uri="{BB962C8B-B14F-4D97-AF65-F5344CB8AC3E}">
        <p14:creationId xmlns:p14="http://schemas.microsoft.com/office/powerpoint/2010/main" val="229400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36"/>
          <p:cNvGraphicFramePr>
            <a:graphicFrameLocks/>
          </p:cNvGraphicFramePr>
          <p:nvPr>
            <p:extLst>
              <p:ext uri="{D42A27DB-BD31-4B8C-83A1-F6EECF244321}">
                <p14:modId xmlns:p14="http://schemas.microsoft.com/office/powerpoint/2010/main" val="275676426"/>
              </p:ext>
            </p:extLst>
          </p:nvPr>
        </p:nvGraphicFramePr>
        <p:xfrm>
          <a:off x="4338321" y="2715603"/>
          <a:ext cx="1985169" cy="1607608"/>
        </p:xfrm>
        <a:graphic>
          <a:graphicData uri="http://schemas.openxmlformats.org/drawingml/2006/chart">
            <c:chart xmlns:c="http://schemas.openxmlformats.org/drawingml/2006/chart" xmlns:r="http://schemas.openxmlformats.org/officeDocument/2006/relationships" r:id="rId3"/>
          </a:graphicData>
        </a:graphic>
      </p:graphicFrame>
      <p:sp>
        <p:nvSpPr>
          <p:cNvPr id="84008" name="Rectangle 40"/>
          <p:cNvSpPr>
            <a:spLocks noGrp="1" noChangeArrowheads="1"/>
          </p:cNvSpPr>
          <p:nvPr>
            <p:ph type="title"/>
          </p:nvPr>
        </p:nvSpPr>
        <p:spPr/>
        <p:txBody>
          <a:bodyPr/>
          <a:lstStyle/>
          <a:p>
            <a:r>
              <a:rPr lang="en-US"/>
              <a:t>Goal-based portfolios</a:t>
            </a:r>
          </a:p>
        </p:txBody>
      </p:sp>
      <p:sp>
        <p:nvSpPr>
          <p:cNvPr id="4" name="Content Placeholder 3"/>
          <p:cNvSpPr>
            <a:spLocks noGrp="1"/>
          </p:cNvSpPr>
          <p:nvPr>
            <p:ph idx="1"/>
          </p:nvPr>
        </p:nvSpPr>
        <p:spPr/>
        <p:txBody>
          <a:bodyPr/>
          <a:lstStyle/>
          <a:p>
            <a:r>
              <a:rPr lang="en-US" altLang="en-US" dirty="0"/>
              <a:t>Are actively managed and keep the same allocation mix, regardless of the child’</a:t>
            </a:r>
            <a:r>
              <a:rPr lang="en-US" altLang="ja-JP" dirty="0"/>
              <a:t>s age</a:t>
            </a:r>
            <a:endParaRPr lang="en-US" altLang="en-US" dirty="0"/>
          </a:p>
        </p:txBody>
      </p:sp>
      <p:sp>
        <p:nvSpPr>
          <p:cNvPr id="84009" name="Rectangle 41"/>
          <p:cNvSpPr>
            <a:spLocks noGrp="1" noChangeArrowheads="1"/>
          </p:cNvSpPr>
          <p:nvPr>
            <p:ph type="body" sz="quarter" idx="10"/>
          </p:nvPr>
        </p:nvSpPr>
        <p:spPr/>
        <p:txBody>
          <a:bodyPr/>
          <a:lstStyle/>
          <a:p>
            <a:r>
              <a:rPr lang="en-US" dirty="0"/>
              <a:t>Allocations shown are target allocations; actual allocations may vary. See the offering statement for details.</a:t>
            </a:r>
          </a:p>
        </p:txBody>
      </p:sp>
      <p:sp>
        <p:nvSpPr>
          <p:cNvPr id="83974" name="Rectangle 6"/>
          <p:cNvSpPr>
            <a:spLocks noChangeArrowheads="1"/>
          </p:cNvSpPr>
          <p:nvPr/>
        </p:nvSpPr>
        <p:spPr bwMode="gray">
          <a:xfrm>
            <a:off x="1618775" y="2517863"/>
            <a:ext cx="2341721" cy="30945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nSpc>
                <a:spcPct val="90000"/>
              </a:lnSpc>
              <a:spcBef>
                <a:spcPct val="110000"/>
              </a:spcBef>
              <a:buClr>
                <a:schemeClr val="tx2"/>
              </a:buClr>
              <a:tabLst>
                <a:tab pos="4330004" algn="dec"/>
                <a:tab pos="5607072" algn="dec"/>
                <a:tab pos="6873528" algn="dec"/>
                <a:tab pos="8150596" algn="dec"/>
              </a:tabLst>
              <a:defRPr/>
            </a:pPr>
            <a:r>
              <a:rPr lang="en-US" sz="1300" b="1" dirty="0">
                <a:latin typeface="Source Sans Pro Light" panose="020B0403030403020204" pitchFamily="34" charset="0"/>
                <a:ea typeface="ＭＳ Ｐゴシック" charset="0"/>
              </a:rPr>
              <a:t>Balanced</a:t>
            </a:r>
          </a:p>
        </p:txBody>
      </p:sp>
      <p:sp>
        <p:nvSpPr>
          <p:cNvPr id="83976" name="Rectangle 8"/>
          <p:cNvSpPr>
            <a:spLocks noChangeArrowheads="1"/>
          </p:cNvSpPr>
          <p:nvPr/>
        </p:nvSpPr>
        <p:spPr bwMode="gray">
          <a:xfrm>
            <a:off x="6620035" y="2517863"/>
            <a:ext cx="2755583" cy="30945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nSpc>
                <a:spcPct val="90000"/>
              </a:lnSpc>
              <a:spcBef>
                <a:spcPct val="110000"/>
              </a:spcBef>
              <a:buClr>
                <a:schemeClr val="tx2"/>
              </a:buClr>
              <a:tabLst>
                <a:tab pos="4330004" algn="dec"/>
                <a:tab pos="5607072" algn="dec"/>
                <a:tab pos="6873528" algn="dec"/>
                <a:tab pos="8150596" algn="dec"/>
              </a:tabLst>
              <a:defRPr/>
            </a:pPr>
            <a:r>
              <a:rPr lang="en-US" sz="1300" b="1">
                <a:latin typeface="Source Sans Pro Light" panose="020B0403030403020204" pitchFamily="34" charset="0"/>
                <a:ea typeface="ＭＳ Ｐゴシック" charset="0"/>
              </a:rPr>
              <a:t>Aggressive growth</a:t>
            </a:r>
          </a:p>
        </p:txBody>
      </p:sp>
      <p:sp>
        <p:nvSpPr>
          <p:cNvPr id="83977" name="Rectangle 9"/>
          <p:cNvSpPr>
            <a:spLocks noChangeArrowheads="1"/>
          </p:cNvSpPr>
          <p:nvPr/>
        </p:nvSpPr>
        <p:spPr bwMode="gray">
          <a:xfrm>
            <a:off x="4192747" y="2517863"/>
            <a:ext cx="2341721" cy="30945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nSpc>
                <a:spcPct val="90000"/>
              </a:lnSpc>
              <a:spcBef>
                <a:spcPct val="110000"/>
              </a:spcBef>
              <a:buClr>
                <a:schemeClr val="tx2"/>
              </a:buClr>
              <a:tabLst>
                <a:tab pos="4330004" algn="dec"/>
                <a:tab pos="5607072" algn="dec"/>
                <a:tab pos="6873528" algn="dec"/>
                <a:tab pos="8150596" algn="dec"/>
              </a:tabLst>
              <a:defRPr/>
            </a:pPr>
            <a:r>
              <a:rPr lang="en-US" sz="1300" b="1">
                <a:latin typeface="Source Sans Pro Light" panose="020B0403030403020204" pitchFamily="34" charset="0"/>
                <a:ea typeface="ＭＳ Ｐゴシック" charset="0"/>
              </a:rPr>
              <a:t>Growth</a:t>
            </a:r>
          </a:p>
        </p:txBody>
      </p:sp>
      <p:sp>
        <p:nvSpPr>
          <p:cNvPr id="83997" name="Text Box 29"/>
          <p:cNvSpPr txBox="1">
            <a:spLocks noChangeArrowheads="1"/>
          </p:cNvSpPr>
          <p:nvPr/>
        </p:nvSpPr>
        <p:spPr bwMode="gray">
          <a:xfrm>
            <a:off x="1035051" y="3163171"/>
            <a:ext cx="885349" cy="85693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82" tIns="50941" rIns="101882" bIns="50941">
            <a:spAutoFit/>
          </a:bodyPr>
          <a:lstStyle/>
          <a:p>
            <a:pPr algn="l" eaLnBrk="0" hangingPunct="0">
              <a:spcBef>
                <a:spcPts val="600"/>
              </a:spcBef>
              <a:defRPr/>
            </a:pPr>
            <a:r>
              <a:rPr lang="en-US" sz="1300" dirty="0">
                <a:latin typeface="Source Sans Pro Light" panose="020B0403030403020204" pitchFamily="34" charset="0"/>
                <a:ea typeface="ＭＳ Ｐゴシック" charset="0"/>
              </a:rPr>
              <a:t>Stocks</a:t>
            </a:r>
          </a:p>
          <a:p>
            <a:pPr algn="l" eaLnBrk="0" hangingPunct="0">
              <a:spcBef>
                <a:spcPts val="600"/>
              </a:spcBef>
              <a:defRPr/>
            </a:pPr>
            <a:r>
              <a:rPr lang="en-US" sz="1300" dirty="0">
                <a:latin typeface="Source Sans Pro Light" panose="020B0403030403020204" pitchFamily="34" charset="0"/>
                <a:ea typeface="ＭＳ Ｐゴシック" charset="0"/>
              </a:rPr>
              <a:t>Bonds</a:t>
            </a:r>
          </a:p>
          <a:p>
            <a:pPr algn="l" eaLnBrk="0" hangingPunct="0">
              <a:spcBef>
                <a:spcPts val="600"/>
              </a:spcBef>
              <a:defRPr/>
            </a:pPr>
            <a:r>
              <a:rPr lang="en-US" sz="1300" dirty="0">
                <a:latin typeface="Source Sans Pro Light" panose="020B0403030403020204" pitchFamily="34" charset="0"/>
                <a:ea typeface="ＭＳ Ｐゴシック" charset="0"/>
              </a:rPr>
              <a:t>Cash</a:t>
            </a:r>
          </a:p>
        </p:txBody>
      </p:sp>
      <p:sp>
        <p:nvSpPr>
          <p:cNvPr id="83998" name="Oval 30"/>
          <p:cNvSpPr>
            <a:spLocks noChangeArrowheads="1"/>
          </p:cNvSpPr>
          <p:nvPr/>
        </p:nvSpPr>
        <p:spPr bwMode="gray">
          <a:xfrm>
            <a:off x="911098" y="3776073"/>
            <a:ext cx="136208" cy="140335"/>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17961" dir="2700000" algn="ctr" rotWithShape="0">
                    <a:schemeClr val="folHlink">
                      <a:gamma/>
                      <a:shade val="60000"/>
                      <a:invGamma/>
                      <a:alpha val="74998"/>
                    </a:schemeClr>
                  </a:outerShdw>
                </a:effectLst>
              </a14:hiddenEffects>
            </a:ext>
          </a:extLst>
        </p:spPr>
        <p:txBody>
          <a:bodyPr wrap="none" lIns="101882" tIns="50941" rIns="101882" bIns="50941" anchor="ctr"/>
          <a:lstStyle/>
          <a:p>
            <a:pPr>
              <a:defRPr/>
            </a:pPr>
            <a:endParaRPr lang="en-US">
              <a:latin typeface="Source Sans Pro Light" panose="020B0403030403020204" pitchFamily="34" charset="0"/>
              <a:ea typeface="ＭＳ Ｐゴシック" charset="0"/>
            </a:endParaRPr>
          </a:p>
        </p:txBody>
      </p:sp>
      <p:sp>
        <p:nvSpPr>
          <p:cNvPr id="83999" name="Oval 31"/>
          <p:cNvSpPr>
            <a:spLocks noChangeArrowheads="1"/>
          </p:cNvSpPr>
          <p:nvPr/>
        </p:nvSpPr>
        <p:spPr bwMode="gray">
          <a:xfrm>
            <a:off x="911098" y="3240535"/>
            <a:ext cx="136208" cy="142134"/>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txBody>
          <a:bodyPr wrap="none" lIns="101882" tIns="50941" rIns="101882" bIns="50941" anchor="ctr"/>
          <a:lstStyle/>
          <a:p>
            <a:pPr>
              <a:defRPr/>
            </a:pPr>
            <a:endParaRPr lang="en-US">
              <a:latin typeface="Source Sans Pro Light" panose="020B0403030403020204" pitchFamily="34" charset="0"/>
              <a:ea typeface="ＭＳ Ｐゴシック" charset="0"/>
            </a:endParaRPr>
          </a:p>
        </p:txBody>
      </p:sp>
      <p:sp>
        <p:nvSpPr>
          <p:cNvPr id="84000" name="Oval 32"/>
          <p:cNvSpPr>
            <a:spLocks noChangeArrowheads="1"/>
          </p:cNvSpPr>
          <p:nvPr/>
        </p:nvSpPr>
        <p:spPr bwMode="gray">
          <a:xfrm>
            <a:off x="911098" y="3521396"/>
            <a:ext cx="136208" cy="140335"/>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17961" dir="2700000" algn="ctr" rotWithShape="0">
                    <a:schemeClr val="accent2">
                      <a:gamma/>
                      <a:shade val="60000"/>
                      <a:invGamma/>
                      <a:alpha val="74998"/>
                    </a:schemeClr>
                  </a:outerShdw>
                </a:effectLst>
              </a14:hiddenEffects>
            </a:ext>
          </a:extLst>
        </p:spPr>
        <p:txBody>
          <a:bodyPr wrap="none" lIns="101882" tIns="50941" rIns="101882" bIns="50941" anchor="ctr"/>
          <a:lstStyle/>
          <a:p>
            <a:pPr>
              <a:defRPr/>
            </a:pPr>
            <a:endParaRPr lang="en-US">
              <a:latin typeface="Source Sans Pro Light" panose="020B0403030403020204" pitchFamily="34" charset="0"/>
              <a:ea typeface="ＭＳ Ｐゴシック" charset="0"/>
            </a:endParaRPr>
          </a:p>
        </p:txBody>
      </p:sp>
      <p:sp>
        <p:nvSpPr>
          <p:cNvPr id="84002" name="Text Box 34"/>
          <p:cNvSpPr txBox="1">
            <a:spLocks noChangeArrowheads="1"/>
          </p:cNvSpPr>
          <p:nvPr/>
        </p:nvSpPr>
        <p:spPr bwMode="gray">
          <a:xfrm>
            <a:off x="5027688" y="3797070"/>
            <a:ext cx="500706" cy="3029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lgn="ctr" eaLnBrk="0" hangingPunct="0">
              <a:spcBef>
                <a:spcPct val="50000"/>
              </a:spcBef>
              <a:defRPr/>
            </a:pPr>
            <a:r>
              <a:rPr lang="en-US" sz="1300" b="1" dirty="0">
                <a:solidFill>
                  <a:srgbClr val="FFFFFF"/>
                </a:solidFill>
                <a:latin typeface="Source Sans Pro Light" panose="020B0403030403020204" pitchFamily="34" charset="0"/>
                <a:ea typeface="ＭＳ Ｐゴシック" charset="0"/>
              </a:rPr>
              <a:t>85%</a:t>
            </a:r>
          </a:p>
        </p:txBody>
      </p:sp>
      <p:sp>
        <p:nvSpPr>
          <p:cNvPr id="84003" name="Text Box 35"/>
          <p:cNvSpPr txBox="1">
            <a:spLocks noChangeArrowheads="1"/>
          </p:cNvSpPr>
          <p:nvPr/>
        </p:nvSpPr>
        <p:spPr bwMode="gray">
          <a:xfrm>
            <a:off x="5359475" y="2989245"/>
            <a:ext cx="500706" cy="3029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lgn="ctr" eaLnBrk="0" hangingPunct="0">
              <a:spcBef>
                <a:spcPct val="50000"/>
              </a:spcBef>
              <a:defRPr/>
            </a:pPr>
            <a:r>
              <a:rPr lang="en-US" sz="1300" b="1" dirty="0">
                <a:solidFill>
                  <a:srgbClr val="FFFFFF"/>
                </a:solidFill>
                <a:latin typeface="Source Sans Pro Light" panose="020B0403030403020204" pitchFamily="34" charset="0"/>
                <a:ea typeface="ＭＳ Ｐゴシック" charset="0"/>
              </a:rPr>
              <a:t>15%</a:t>
            </a:r>
          </a:p>
        </p:txBody>
      </p:sp>
      <p:graphicFrame>
        <p:nvGraphicFramePr>
          <p:cNvPr id="2" name="Object 36"/>
          <p:cNvGraphicFramePr>
            <a:graphicFrameLocks/>
          </p:cNvGraphicFramePr>
          <p:nvPr>
            <p:extLst>
              <p:ext uri="{D42A27DB-BD31-4B8C-83A1-F6EECF244321}">
                <p14:modId xmlns:p14="http://schemas.microsoft.com/office/powerpoint/2010/main" val="2375951388"/>
              </p:ext>
            </p:extLst>
          </p:nvPr>
        </p:nvGraphicFramePr>
        <p:xfrm>
          <a:off x="1753617" y="2715603"/>
          <a:ext cx="1985169" cy="1607608"/>
        </p:xfrm>
        <a:graphic>
          <a:graphicData uri="http://schemas.openxmlformats.org/drawingml/2006/chart">
            <c:chart xmlns:c="http://schemas.openxmlformats.org/drawingml/2006/chart" xmlns:r="http://schemas.openxmlformats.org/officeDocument/2006/relationships" r:id="rId4"/>
          </a:graphicData>
        </a:graphic>
      </p:graphicFrame>
      <p:sp>
        <p:nvSpPr>
          <p:cNvPr id="84005" name="Text Box 37"/>
          <p:cNvSpPr txBox="1">
            <a:spLocks noChangeArrowheads="1"/>
          </p:cNvSpPr>
          <p:nvPr/>
        </p:nvSpPr>
        <p:spPr bwMode="gray">
          <a:xfrm>
            <a:off x="2942665" y="3239329"/>
            <a:ext cx="500706" cy="3029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lgn="ctr" eaLnBrk="0" hangingPunct="0">
              <a:spcBef>
                <a:spcPct val="50000"/>
              </a:spcBef>
              <a:defRPr/>
            </a:pPr>
            <a:r>
              <a:rPr lang="en-US" sz="1300" b="1" dirty="0">
                <a:solidFill>
                  <a:srgbClr val="FFFFFF"/>
                </a:solidFill>
                <a:latin typeface="Source Sans Pro Light" panose="020B0403030403020204" pitchFamily="34" charset="0"/>
                <a:ea typeface="ＭＳ Ｐゴシック" charset="0"/>
              </a:rPr>
              <a:t>34%</a:t>
            </a:r>
          </a:p>
        </p:txBody>
      </p:sp>
      <p:sp>
        <p:nvSpPr>
          <p:cNvPr id="84006" name="Text Box 38"/>
          <p:cNvSpPr txBox="1">
            <a:spLocks noChangeArrowheads="1"/>
          </p:cNvSpPr>
          <p:nvPr/>
        </p:nvSpPr>
        <p:spPr bwMode="gray">
          <a:xfrm>
            <a:off x="3019968" y="3803739"/>
            <a:ext cx="420556" cy="3029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lgn="ctr" eaLnBrk="0" hangingPunct="0">
              <a:spcBef>
                <a:spcPct val="50000"/>
              </a:spcBef>
              <a:defRPr/>
            </a:pPr>
            <a:r>
              <a:rPr lang="en-US" sz="1300" b="1" dirty="0">
                <a:solidFill>
                  <a:srgbClr val="FFFFFF"/>
                </a:solidFill>
                <a:latin typeface="Source Sans Pro Light" panose="020B0403030403020204" pitchFamily="34" charset="0"/>
                <a:ea typeface="ＭＳ Ｐゴシック" charset="0"/>
              </a:rPr>
              <a:t>6%</a:t>
            </a:r>
          </a:p>
        </p:txBody>
      </p:sp>
      <p:sp>
        <p:nvSpPr>
          <p:cNvPr id="84007" name="Text Box 39"/>
          <p:cNvSpPr txBox="1">
            <a:spLocks noChangeArrowheads="1"/>
          </p:cNvSpPr>
          <p:nvPr/>
        </p:nvSpPr>
        <p:spPr bwMode="gray">
          <a:xfrm>
            <a:off x="2293060" y="3591965"/>
            <a:ext cx="500706" cy="3029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lgn="ctr" eaLnBrk="0" hangingPunct="0">
              <a:spcBef>
                <a:spcPct val="50000"/>
              </a:spcBef>
              <a:defRPr/>
            </a:pPr>
            <a:r>
              <a:rPr lang="en-US" sz="1300" b="1" dirty="0">
                <a:solidFill>
                  <a:srgbClr val="FFFFFF"/>
                </a:solidFill>
                <a:latin typeface="Source Sans Pro Light" panose="020B0403030403020204" pitchFamily="34" charset="0"/>
                <a:ea typeface="ＭＳ Ｐゴシック" charset="0"/>
              </a:rPr>
              <a:t>60%</a:t>
            </a:r>
          </a:p>
        </p:txBody>
      </p:sp>
      <p:graphicFrame>
        <p:nvGraphicFramePr>
          <p:cNvPr id="24" name="Object 36"/>
          <p:cNvGraphicFramePr>
            <a:graphicFrameLocks/>
          </p:cNvGraphicFramePr>
          <p:nvPr>
            <p:extLst>
              <p:ext uri="{D42A27DB-BD31-4B8C-83A1-F6EECF244321}">
                <p14:modId xmlns:p14="http://schemas.microsoft.com/office/powerpoint/2010/main" val="4132122472"/>
              </p:ext>
            </p:extLst>
          </p:nvPr>
        </p:nvGraphicFramePr>
        <p:xfrm>
          <a:off x="6983985" y="2715603"/>
          <a:ext cx="1985169" cy="1607608"/>
        </p:xfrm>
        <a:graphic>
          <a:graphicData uri="http://schemas.openxmlformats.org/drawingml/2006/chart">
            <c:chart xmlns:c="http://schemas.openxmlformats.org/drawingml/2006/chart" xmlns:r="http://schemas.openxmlformats.org/officeDocument/2006/relationships" r:id="rId5"/>
          </a:graphicData>
        </a:graphic>
      </p:graphicFrame>
      <p:sp>
        <p:nvSpPr>
          <p:cNvPr id="84001" name="Text Box 33"/>
          <p:cNvSpPr txBox="1">
            <a:spLocks noChangeArrowheads="1"/>
          </p:cNvSpPr>
          <p:nvPr/>
        </p:nvSpPr>
        <p:spPr bwMode="gray">
          <a:xfrm>
            <a:off x="7716255" y="3383072"/>
            <a:ext cx="580857" cy="3029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lgn="ctr" eaLnBrk="0" hangingPunct="0">
              <a:spcBef>
                <a:spcPct val="50000"/>
              </a:spcBef>
              <a:defRPr/>
            </a:pPr>
            <a:r>
              <a:rPr lang="en-US" sz="1300" b="1" dirty="0">
                <a:solidFill>
                  <a:srgbClr val="FFFFFF"/>
                </a:solidFill>
                <a:latin typeface="Source Sans Pro Light" panose="020B0403030403020204" pitchFamily="34" charset="0"/>
                <a:ea typeface="ＭＳ Ｐゴシック" charset="0"/>
              </a:rPr>
              <a:t>100%</a:t>
            </a:r>
          </a:p>
        </p:txBody>
      </p:sp>
      <p:graphicFrame>
        <p:nvGraphicFramePr>
          <p:cNvPr id="27" name="Group 76"/>
          <p:cNvGraphicFramePr>
            <a:graphicFrameLocks/>
          </p:cNvGraphicFramePr>
          <p:nvPr>
            <p:extLst>
              <p:ext uri="{D42A27DB-BD31-4B8C-83A1-F6EECF244321}">
                <p14:modId xmlns:p14="http://schemas.microsoft.com/office/powerpoint/2010/main" val="4270923369"/>
              </p:ext>
            </p:extLst>
          </p:nvPr>
        </p:nvGraphicFramePr>
        <p:xfrm>
          <a:off x="1415562" y="4577485"/>
          <a:ext cx="7744313" cy="1935552"/>
        </p:xfrm>
        <a:graphic>
          <a:graphicData uri="http://schemas.openxmlformats.org/drawingml/2006/table">
            <a:tbl>
              <a:tblPr/>
              <a:tblGrid>
                <a:gridCol w="2580283">
                  <a:extLst>
                    <a:ext uri="{9D8B030D-6E8A-4147-A177-3AD203B41FA5}">
                      <a16:colId xmlns:a16="http://schemas.microsoft.com/office/drawing/2014/main" val="20000"/>
                    </a:ext>
                  </a:extLst>
                </a:gridCol>
                <a:gridCol w="2578552">
                  <a:extLst>
                    <a:ext uri="{9D8B030D-6E8A-4147-A177-3AD203B41FA5}">
                      <a16:colId xmlns:a16="http://schemas.microsoft.com/office/drawing/2014/main" val="20001"/>
                    </a:ext>
                  </a:extLst>
                </a:gridCol>
                <a:gridCol w="2585478">
                  <a:extLst>
                    <a:ext uri="{9D8B030D-6E8A-4147-A177-3AD203B41FA5}">
                      <a16:colId xmlns:a16="http://schemas.microsoft.com/office/drawing/2014/main" val="20002"/>
                    </a:ext>
                  </a:extLst>
                </a:gridCol>
              </a:tblGrid>
              <a:tr h="329398">
                <a:tc>
                  <a:txBody>
                    <a:bodyPr/>
                    <a:lstStyle/>
                    <a:p>
                      <a:pPr marL="0" marR="0" lvl="0" indent="0" algn="ctr" defTabSz="914400" rtl="0" eaLnBrk="1" fontAlgn="base" latinLnBrk="0" hangingPunct="1">
                        <a:lnSpc>
                          <a:spcPct val="85000"/>
                        </a:lnSpc>
                        <a:spcBef>
                          <a:spcPct val="60000"/>
                        </a:spcBef>
                        <a:spcAft>
                          <a:spcPct val="0"/>
                        </a:spcAft>
                        <a:buClrTx/>
                        <a:buSzTx/>
                        <a:buFontTx/>
                        <a:buNone/>
                        <a:tabLst>
                          <a:tab pos="3886200" algn="dec"/>
                          <a:tab pos="5032375" algn="dec"/>
                          <a:tab pos="6169025" algn="dec"/>
                          <a:tab pos="7315200" algn="dec"/>
                        </a:tabLst>
                      </a:pPr>
                      <a:r>
                        <a:rPr kumimoji="0" lang="en-US" sz="1400" b="1" i="0" u="none" strike="noStrike" cap="none" normalizeH="0" baseline="0" dirty="0">
                          <a:ln>
                            <a:noFill/>
                          </a:ln>
                          <a:solidFill>
                            <a:schemeClr val="tx1"/>
                          </a:solidFill>
                          <a:effectLst/>
                          <a:latin typeface="Source Sans Pro Light" panose="020B0403030403020204" pitchFamily="34" charset="0"/>
                          <a:ea typeface="ＭＳ Ｐゴシック" charset="0"/>
                        </a:rPr>
                        <a:t>Balanced option</a:t>
                      </a:r>
                    </a:p>
                  </a:txBody>
                  <a:tcPr marL="100584" marR="100584" marT="0" marB="0" anchor="ctr" horzOverflow="overflow">
                    <a:lnL w="19050" cap="flat" cmpd="sng" algn="ctr">
                      <a:noFill/>
                      <a:prstDash val="solid"/>
                      <a:round/>
                      <a:headEnd type="none" w="sm" len="sm"/>
                      <a:tailEnd type="none" w="sm" len="sm"/>
                    </a:lnL>
                    <a:lnR w="19050" cap="flat" cmpd="sng" algn="ctr">
                      <a:noFill/>
                      <a:prstDash val="solid"/>
                      <a:round/>
                      <a:headEnd type="none" w="med" len="med"/>
                      <a:tailEnd type="none" w="med" len="med"/>
                    </a:lnR>
                    <a:lnT w="19050" cap="flat" cmpd="sng" algn="ctr">
                      <a:noFill/>
                      <a:prstDash val="solid"/>
                      <a:round/>
                      <a:headEnd type="none" w="sm" len="sm"/>
                      <a:tailEnd type="none" w="sm" len="sm"/>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60000"/>
                        </a:spcBef>
                        <a:spcAft>
                          <a:spcPct val="0"/>
                        </a:spcAft>
                        <a:buClrTx/>
                        <a:buSzTx/>
                        <a:buFontTx/>
                        <a:buNone/>
                        <a:tabLst>
                          <a:tab pos="3886200" algn="dec"/>
                          <a:tab pos="5032375" algn="dec"/>
                          <a:tab pos="6169025" algn="dec"/>
                          <a:tab pos="7315200" algn="dec"/>
                        </a:tabLst>
                      </a:pPr>
                      <a:r>
                        <a:rPr kumimoji="0" lang="en-US" sz="1400" b="1" i="0" u="none" strike="noStrike" cap="none" normalizeH="0" baseline="0" dirty="0">
                          <a:ln>
                            <a:noFill/>
                          </a:ln>
                          <a:solidFill>
                            <a:schemeClr val="tx1"/>
                          </a:solidFill>
                          <a:effectLst/>
                          <a:latin typeface="Source Sans Pro Light" panose="020B0403030403020204" pitchFamily="34" charset="0"/>
                          <a:ea typeface="ＭＳ Ｐゴシック" charset="0"/>
                        </a:rPr>
                        <a:t>Growth option</a:t>
                      </a:r>
                    </a:p>
                  </a:txBody>
                  <a:tcPr marL="100584" marR="100584"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sm" len="sm"/>
                      <a:tailEnd type="none" w="sm" len="sm"/>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60000"/>
                        </a:spcBef>
                        <a:spcAft>
                          <a:spcPct val="0"/>
                        </a:spcAft>
                        <a:buClrTx/>
                        <a:buSzTx/>
                        <a:buFontTx/>
                        <a:buNone/>
                        <a:tabLst>
                          <a:tab pos="3886200" algn="dec"/>
                          <a:tab pos="5032375" algn="dec"/>
                          <a:tab pos="6169025" algn="dec"/>
                          <a:tab pos="7315200" algn="dec"/>
                        </a:tabLst>
                      </a:pPr>
                      <a:r>
                        <a:rPr kumimoji="0" lang="en-US" sz="1400" b="1" i="0" u="none" strike="noStrike" cap="none" normalizeH="0" baseline="0" dirty="0">
                          <a:ln>
                            <a:noFill/>
                          </a:ln>
                          <a:solidFill>
                            <a:schemeClr val="tx1"/>
                          </a:solidFill>
                          <a:effectLst/>
                          <a:latin typeface="Source Sans Pro Light" panose="020B0403030403020204" pitchFamily="34" charset="0"/>
                          <a:ea typeface="ＭＳ Ｐゴシック" charset="0"/>
                        </a:rPr>
                        <a:t>Aggressive growth option</a:t>
                      </a:r>
                    </a:p>
                  </a:txBody>
                  <a:tcPr marL="100584" marR="100584" marT="0" marB="0" anchor="ctr" horzOverflow="overflow">
                    <a:lnL w="19050" cap="flat" cmpd="sng" algn="ctr">
                      <a:noFill/>
                      <a:prstDash val="solid"/>
                      <a:round/>
                      <a:headEnd type="none" w="med" len="med"/>
                      <a:tailEnd type="none" w="med" len="med"/>
                    </a:lnL>
                    <a:lnR w="19050" cap="flat" cmpd="sng" algn="ctr">
                      <a:noFill/>
                      <a:prstDash val="solid"/>
                      <a:round/>
                      <a:headEnd type="none" w="sm" len="sm"/>
                      <a:tailEnd type="none" w="sm" len="sm"/>
                    </a:lnR>
                    <a:lnT w="19050" cap="flat" cmpd="sng" algn="ctr">
                      <a:noFill/>
                      <a:prstDash val="solid"/>
                      <a:round/>
                      <a:headEnd type="none" w="sm" len="sm"/>
                      <a:tailEnd type="none" w="sm" len="sm"/>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5919">
                <a:tc>
                  <a:txBody>
                    <a:bodyPr/>
                    <a:lstStyle/>
                    <a:p>
                      <a:pPr marL="173038" marR="0" lvl="0" indent="-173038" algn="l" defTabSz="914400" rtl="0" eaLnBrk="1" fontAlgn="base" latinLnBrk="0" hangingPunct="1">
                        <a:lnSpc>
                          <a:spcPct val="110000"/>
                        </a:lnSpc>
                        <a:spcBef>
                          <a:spcPct val="25000"/>
                        </a:spcBef>
                        <a:spcAft>
                          <a:spcPct val="0"/>
                        </a:spcAft>
                        <a:buClr>
                          <a:schemeClr val="bg1"/>
                        </a:buClr>
                        <a:buSzPct val="110000"/>
                        <a:buFontTx/>
                        <a:buChar char="•"/>
                        <a:tabLst>
                          <a:tab pos="3886200" algn="dec"/>
                          <a:tab pos="5032375" algn="dec"/>
                          <a:tab pos="6169025" algn="dec"/>
                          <a:tab pos="7315200" algn="dec"/>
                        </a:tabLst>
                      </a:pPr>
                      <a:r>
                        <a:rPr kumimoji="0" lang="en-US" sz="1400" b="0" i="0" u="none" strike="noStrike" cap="none" normalizeH="0" baseline="0" dirty="0">
                          <a:ln>
                            <a:noFill/>
                          </a:ln>
                          <a:solidFill>
                            <a:schemeClr val="tx1"/>
                          </a:solidFill>
                          <a:effectLst/>
                          <a:latin typeface="Source Sans Pro Light" panose="020B0403030403020204" pitchFamily="34" charset="0"/>
                          <a:ea typeface="ＭＳ Ｐゴシック" charset="0"/>
                        </a:rPr>
                        <a:t>Putnam 529 GAA Growth Portfolio</a:t>
                      </a:r>
                    </a:p>
                    <a:p>
                      <a:pPr marL="173038" marR="0" lvl="0" indent="-173038" algn="l" defTabSz="914400" rtl="0" eaLnBrk="1" fontAlgn="base" latinLnBrk="0" hangingPunct="1">
                        <a:lnSpc>
                          <a:spcPct val="110000"/>
                        </a:lnSpc>
                        <a:spcBef>
                          <a:spcPct val="25000"/>
                        </a:spcBef>
                        <a:spcAft>
                          <a:spcPct val="0"/>
                        </a:spcAft>
                        <a:buClr>
                          <a:schemeClr val="bg1"/>
                        </a:buClr>
                        <a:buSzPct val="110000"/>
                        <a:buFontTx/>
                        <a:buChar char="•"/>
                        <a:tabLst>
                          <a:tab pos="3886200" algn="dec"/>
                          <a:tab pos="5032375" algn="dec"/>
                          <a:tab pos="6169025" algn="dec"/>
                          <a:tab pos="7315200" algn="dec"/>
                        </a:tabLst>
                      </a:pPr>
                      <a:r>
                        <a:rPr kumimoji="0" lang="en-US" sz="1400" b="0" i="0" u="none" strike="noStrike" cap="none" normalizeH="0" baseline="0" dirty="0">
                          <a:ln>
                            <a:noFill/>
                          </a:ln>
                          <a:solidFill>
                            <a:schemeClr val="tx1"/>
                          </a:solidFill>
                          <a:effectLst/>
                          <a:latin typeface="Source Sans Pro Light" panose="020B0403030403020204" pitchFamily="34" charset="0"/>
                          <a:ea typeface="ＭＳ Ｐゴシック" charset="0"/>
                        </a:rPr>
                        <a:t>Putnam 529 Balanced Portfolio</a:t>
                      </a:r>
                    </a:p>
                    <a:p>
                      <a:pPr marL="173038" marR="0" lvl="0" indent="-173038" algn="l" defTabSz="914400" rtl="0" eaLnBrk="1" fontAlgn="base" latinLnBrk="0" hangingPunct="1">
                        <a:lnSpc>
                          <a:spcPct val="110000"/>
                        </a:lnSpc>
                        <a:spcBef>
                          <a:spcPct val="25000"/>
                        </a:spcBef>
                        <a:spcAft>
                          <a:spcPct val="0"/>
                        </a:spcAft>
                        <a:buClr>
                          <a:schemeClr val="bg1"/>
                        </a:buClr>
                        <a:buSzPct val="110000"/>
                        <a:buFontTx/>
                        <a:buChar char="•"/>
                        <a:tabLst>
                          <a:tab pos="3886200" algn="dec"/>
                          <a:tab pos="5032375" algn="dec"/>
                          <a:tab pos="6169025" algn="dec"/>
                          <a:tab pos="7315200" algn="dec"/>
                        </a:tabLst>
                      </a:pPr>
                      <a:r>
                        <a:rPr kumimoji="0" lang="en-US" sz="1400" b="0" i="0" u="none" strike="noStrike" cap="none" normalizeH="0" baseline="0" dirty="0">
                          <a:ln>
                            <a:noFill/>
                          </a:ln>
                          <a:solidFill>
                            <a:schemeClr val="tx1"/>
                          </a:solidFill>
                          <a:effectLst/>
                          <a:latin typeface="Source Sans Pro Light" panose="020B0403030403020204" pitchFamily="34" charset="0"/>
                          <a:ea typeface="ＭＳ Ｐゴシック" charset="0"/>
                        </a:rPr>
                        <a:t>Putnam 529 Money Market Portfolio</a:t>
                      </a:r>
                    </a:p>
                  </a:txBody>
                  <a:tcPr marL="100584" marR="100584" marT="51840" marB="51840" horzOverflow="overflow">
                    <a:lnL w="19050" cap="flat" cmpd="sng" algn="ctr">
                      <a:noFill/>
                      <a:prstDash val="solid"/>
                      <a:round/>
                      <a:headEnd type="none" w="sm" len="sm"/>
                      <a:tailEnd type="none" w="sm" len="sm"/>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sm" len="sm"/>
                      <a:tailEnd type="none" w="sm" len="sm"/>
                    </a:lnB>
                    <a:lnTlToBr>
                      <a:noFill/>
                    </a:lnTlToBr>
                    <a:lnBlToTr>
                      <a:noFill/>
                    </a:lnBlToTr>
                    <a:noFill/>
                  </a:tcPr>
                </a:tc>
                <a:tc>
                  <a:txBody>
                    <a:bodyPr/>
                    <a:lstStyle/>
                    <a:p>
                      <a:pPr marL="173038" marR="0" lvl="0" indent="-173038" algn="l" defTabSz="914400" rtl="0" eaLnBrk="1" fontAlgn="base" latinLnBrk="0" hangingPunct="1">
                        <a:lnSpc>
                          <a:spcPct val="110000"/>
                        </a:lnSpc>
                        <a:spcBef>
                          <a:spcPct val="25000"/>
                        </a:spcBef>
                        <a:spcAft>
                          <a:spcPct val="0"/>
                        </a:spcAft>
                        <a:buClr>
                          <a:schemeClr val="bg1"/>
                        </a:buClr>
                        <a:buSzPct val="110000"/>
                        <a:buFontTx/>
                        <a:buChar char="•"/>
                        <a:tabLst>
                          <a:tab pos="3886200" algn="dec"/>
                          <a:tab pos="5032375" algn="dec"/>
                          <a:tab pos="6169025" algn="dec"/>
                          <a:tab pos="7315200" algn="dec"/>
                        </a:tabLst>
                      </a:pPr>
                      <a:r>
                        <a:rPr kumimoji="0" lang="en-US" sz="1400" b="0" i="0" u="none" strike="noStrike" cap="none" normalizeH="0" baseline="0" dirty="0">
                          <a:ln>
                            <a:noFill/>
                          </a:ln>
                          <a:solidFill>
                            <a:schemeClr val="tx1"/>
                          </a:solidFill>
                          <a:effectLst/>
                          <a:latin typeface="Source Sans Pro Light" panose="020B0403030403020204" pitchFamily="34" charset="0"/>
                          <a:ea typeface="ＭＳ Ｐゴシック" charset="0"/>
                        </a:rPr>
                        <a:t>Putnam 529 GAA Growth Portfolio </a:t>
                      </a:r>
                    </a:p>
                    <a:p>
                      <a:pPr marL="173038" marR="0" lvl="0" indent="-173038" algn="l" defTabSz="914400" rtl="0" eaLnBrk="1" fontAlgn="base" latinLnBrk="0" hangingPunct="1">
                        <a:lnSpc>
                          <a:spcPct val="110000"/>
                        </a:lnSpc>
                        <a:spcBef>
                          <a:spcPct val="25000"/>
                        </a:spcBef>
                        <a:spcAft>
                          <a:spcPct val="0"/>
                        </a:spcAft>
                        <a:buClr>
                          <a:schemeClr val="bg1"/>
                        </a:buClr>
                        <a:buSzPct val="110000"/>
                        <a:buFontTx/>
                        <a:buChar char="•"/>
                        <a:tabLst>
                          <a:tab pos="3886200" algn="dec"/>
                          <a:tab pos="5032375" algn="dec"/>
                          <a:tab pos="6169025" algn="dec"/>
                          <a:tab pos="7315200" algn="dec"/>
                        </a:tabLst>
                      </a:pPr>
                      <a:r>
                        <a:rPr kumimoji="0" lang="en-US" sz="1400" b="0" i="0" u="none" strike="noStrike" cap="none" normalizeH="0" baseline="0" dirty="0">
                          <a:ln>
                            <a:noFill/>
                          </a:ln>
                          <a:solidFill>
                            <a:schemeClr val="tx1"/>
                          </a:solidFill>
                          <a:effectLst/>
                          <a:latin typeface="Source Sans Pro Light" panose="020B0403030403020204" pitchFamily="34" charset="0"/>
                          <a:ea typeface="ＭＳ Ｐゴシック" charset="0"/>
                        </a:rPr>
                        <a:t>Putnam 529 All Equity Portfolio</a:t>
                      </a:r>
                    </a:p>
                  </a:txBody>
                  <a:tcPr marL="100584" marR="100584" marT="51840" marB="5184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sm" len="sm"/>
                      <a:tailEnd type="none" w="sm" len="sm"/>
                    </a:lnB>
                    <a:lnTlToBr>
                      <a:noFill/>
                    </a:lnTlToBr>
                    <a:lnBlToTr>
                      <a:noFill/>
                    </a:lnBlToTr>
                    <a:noFill/>
                  </a:tcPr>
                </a:tc>
                <a:tc>
                  <a:txBody>
                    <a:bodyPr/>
                    <a:lstStyle/>
                    <a:p>
                      <a:pPr marL="173038" marR="0" lvl="0" indent="-173038" algn="l" defTabSz="914400" rtl="0" eaLnBrk="1" fontAlgn="base" latinLnBrk="0" hangingPunct="1">
                        <a:lnSpc>
                          <a:spcPct val="110000"/>
                        </a:lnSpc>
                        <a:spcBef>
                          <a:spcPct val="25000"/>
                        </a:spcBef>
                        <a:spcAft>
                          <a:spcPct val="0"/>
                        </a:spcAft>
                        <a:buClr>
                          <a:schemeClr val="bg1"/>
                        </a:buClr>
                        <a:buSzPct val="110000"/>
                        <a:buFontTx/>
                        <a:buChar char="•"/>
                        <a:tabLst>
                          <a:tab pos="3886200" algn="dec"/>
                          <a:tab pos="5032375" algn="dec"/>
                          <a:tab pos="6169025" algn="dec"/>
                          <a:tab pos="7315200" algn="dec"/>
                        </a:tabLst>
                      </a:pPr>
                      <a:r>
                        <a:rPr kumimoji="0" lang="en-US" sz="1400" b="0" i="0" u="none" strike="noStrike" cap="none" normalizeH="0" baseline="0" dirty="0">
                          <a:ln>
                            <a:noFill/>
                          </a:ln>
                          <a:solidFill>
                            <a:schemeClr val="tx1"/>
                          </a:solidFill>
                          <a:effectLst/>
                          <a:latin typeface="Source Sans Pro Light" panose="020B0403030403020204" pitchFamily="34" charset="0"/>
                          <a:ea typeface="ＭＳ Ｐゴシック" charset="0"/>
                        </a:rPr>
                        <a:t>Putnam 529 GAA All Equity Portfolio</a:t>
                      </a:r>
                    </a:p>
                  </a:txBody>
                  <a:tcPr marL="100584" marR="100584" marT="51840" marB="51840" horzOverflow="overflow">
                    <a:lnL w="19050" cap="flat" cmpd="sng" algn="ctr">
                      <a:noFill/>
                      <a:prstDash val="solid"/>
                      <a:round/>
                      <a:headEnd type="none" w="med" len="med"/>
                      <a:tailEnd type="none" w="med" len="med"/>
                    </a:lnL>
                    <a:lnR w="19050" cap="flat" cmpd="sng" algn="ctr">
                      <a:noFill/>
                      <a:prstDash val="solid"/>
                      <a:round/>
                      <a:headEnd type="none" w="sm" len="sm"/>
                      <a:tailEnd type="none" w="sm" len="sm"/>
                    </a:lnR>
                    <a:lnT w="28575" cap="flat" cmpd="sng" algn="ctr">
                      <a:solidFill>
                        <a:schemeClr val="bg1"/>
                      </a:solidFill>
                      <a:prstDash val="solid"/>
                      <a:round/>
                      <a:headEnd type="none" w="med" len="med"/>
                      <a:tailEnd type="none" w="med" len="med"/>
                    </a:lnT>
                    <a:lnB w="1905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9297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Individual investment options</a:t>
            </a:r>
          </a:p>
        </p:txBody>
      </p:sp>
      <p:graphicFrame>
        <p:nvGraphicFramePr>
          <p:cNvPr id="86069" name="Group 53"/>
          <p:cNvGraphicFramePr>
            <a:graphicFrameLocks noGrp="1"/>
          </p:cNvGraphicFramePr>
          <p:nvPr>
            <p:ph idx="1"/>
            <p:extLst>
              <p:ext uri="{D42A27DB-BD31-4B8C-83A1-F6EECF244321}">
                <p14:modId xmlns:p14="http://schemas.microsoft.com/office/powerpoint/2010/main" val="552103670"/>
              </p:ext>
            </p:extLst>
          </p:nvPr>
        </p:nvGraphicFramePr>
        <p:xfrm>
          <a:off x="685800" y="2001838"/>
          <a:ext cx="8659811" cy="4206240"/>
        </p:xfrm>
        <a:graphic>
          <a:graphicData uri="http://schemas.openxmlformats.org/drawingml/2006/table">
            <a:tbl>
              <a:tblPr/>
              <a:tblGrid>
                <a:gridCol w="2887177">
                  <a:extLst>
                    <a:ext uri="{9D8B030D-6E8A-4147-A177-3AD203B41FA5}">
                      <a16:colId xmlns:a16="http://schemas.microsoft.com/office/drawing/2014/main" val="20000"/>
                    </a:ext>
                  </a:extLst>
                </a:gridCol>
                <a:gridCol w="2885457">
                  <a:extLst>
                    <a:ext uri="{9D8B030D-6E8A-4147-A177-3AD203B41FA5}">
                      <a16:colId xmlns:a16="http://schemas.microsoft.com/office/drawing/2014/main" val="20001"/>
                    </a:ext>
                  </a:extLst>
                </a:gridCol>
                <a:gridCol w="2887177">
                  <a:extLst>
                    <a:ext uri="{9D8B030D-6E8A-4147-A177-3AD203B41FA5}">
                      <a16:colId xmlns:a16="http://schemas.microsoft.com/office/drawing/2014/main" val="20002"/>
                    </a:ext>
                  </a:extLst>
                </a:gridCol>
              </a:tblGrid>
              <a:tr h="231813">
                <a:tc gridSpan="3">
                  <a:txBody>
                    <a:bodyPr/>
                    <a:lstStyle/>
                    <a:p>
                      <a:pPr marL="0" marR="0" lvl="0" indent="0" algn="l" defTabSz="914400" rtl="0" eaLnBrk="1" fontAlgn="base" latinLnBrk="0" hangingPunct="1">
                        <a:lnSpc>
                          <a:spcPct val="100000"/>
                        </a:lnSpc>
                        <a:spcBef>
                          <a:spcPts val="1200"/>
                        </a:spcBef>
                        <a:spcAft>
                          <a:spcPts val="0"/>
                        </a:spcAft>
                        <a:buClrTx/>
                        <a:buSzTx/>
                        <a:buFontTx/>
                        <a:buNone/>
                        <a:tabLst>
                          <a:tab pos="3886200" algn="dec"/>
                          <a:tab pos="5032375" algn="dec"/>
                          <a:tab pos="6169025" algn="dec"/>
                          <a:tab pos="7315200" algn="dec"/>
                        </a:tabLst>
                        <a:defRPr/>
                      </a:pPr>
                      <a:r>
                        <a:rPr lang="en-US" sz="1600" b="1" dirty="0">
                          <a:solidFill>
                            <a:schemeClr val="tx1"/>
                          </a:solidFill>
                          <a:latin typeface="Source Sans Pro Light" panose="020B0403030403020204" pitchFamily="34" charset="0"/>
                          <a:ea typeface="ＭＳ Ｐゴシック" charset="0"/>
                        </a:rPr>
                        <a:t>Build your own portfolio with a range of choices</a:t>
                      </a:r>
                    </a:p>
                  </a:txBody>
                  <a:tcPr marL="100584" marR="100584" anchor="ctr" horzOverflow="overflow">
                    <a:lnL w="19050" cap="flat" cmpd="sng" algn="ctr">
                      <a:noFill/>
                      <a:prstDash val="solid"/>
                      <a:round/>
                      <a:headEnd type="none" w="sm" len="sm"/>
                      <a:tailEnd type="none" w="sm" len="sm"/>
                    </a:lnL>
                    <a:lnR w="19050" cap="flat" cmpd="sng" algn="ctr">
                      <a:noFill/>
                      <a:prstDash val="solid"/>
                      <a:round/>
                      <a:headEnd type="none" w="sm" len="sm"/>
                      <a:tailEnd type="none" w="sm" len="sm"/>
                    </a:lnR>
                    <a:lnT w="19050" cap="flat" cmpd="sng" algn="ctr">
                      <a:noFill/>
                      <a:prstDash val="solid"/>
                      <a:round/>
                      <a:headEnd type="none" w="sm" len="sm"/>
                      <a:tailEnd type="none" w="sm" len="sm"/>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85000"/>
                        </a:lnSpc>
                        <a:spcBef>
                          <a:spcPct val="60000"/>
                        </a:spcBef>
                        <a:spcAft>
                          <a:spcPct val="0"/>
                        </a:spcAft>
                        <a:buClrTx/>
                        <a:buSzTx/>
                        <a:buFontTx/>
                        <a:buNone/>
                        <a:tabLst>
                          <a:tab pos="3886200" algn="dec"/>
                          <a:tab pos="5032375" algn="dec"/>
                          <a:tab pos="6169025" algn="dec"/>
                          <a:tab pos="7315200" algn="dec"/>
                        </a:tabLst>
                      </a:pPr>
                      <a:endParaRPr kumimoji="0" lang="en-US" altLang="en-US" sz="1400" b="1" i="0" u="none" strike="noStrike" cap="none" normalizeH="0" baseline="0">
                        <a:ln>
                          <a:noFill/>
                        </a:ln>
                        <a:solidFill>
                          <a:schemeClr val="bg1"/>
                        </a:solidFill>
                        <a:effectLst/>
                        <a:latin typeface="Arial" pitchFamily="34" charset="0"/>
                        <a:ea typeface="ＭＳ Ｐゴシック" pitchFamily="34" charset="-128"/>
                      </a:endParaRPr>
                    </a:p>
                  </a:txBody>
                  <a:tcPr marL="100584" marR="100584"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sm" len="sm"/>
                      <a:tailEnd type="none" w="sm" len="sm"/>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85000"/>
                        </a:lnSpc>
                        <a:spcBef>
                          <a:spcPct val="60000"/>
                        </a:spcBef>
                        <a:spcAft>
                          <a:spcPct val="0"/>
                        </a:spcAft>
                        <a:buClrTx/>
                        <a:buSzTx/>
                        <a:buFontTx/>
                        <a:buNone/>
                        <a:tabLst>
                          <a:tab pos="3886200" algn="dec"/>
                          <a:tab pos="5032375" algn="dec"/>
                          <a:tab pos="6169025" algn="dec"/>
                          <a:tab pos="7315200" algn="dec"/>
                        </a:tabLst>
                      </a:pPr>
                      <a:endParaRPr kumimoji="0" lang="en-US" altLang="en-US" sz="1400" b="1" i="0" u="none" strike="noStrike" cap="none" normalizeH="0" baseline="0" dirty="0">
                        <a:ln>
                          <a:noFill/>
                        </a:ln>
                        <a:solidFill>
                          <a:schemeClr val="bg1"/>
                        </a:solidFill>
                        <a:effectLst/>
                        <a:latin typeface="Arial" pitchFamily="34" charset="0"/>
                        <a:ea typeface="ＭＳ Ｐゴシック" pitchFamily="34" charset="-128"/>
                      </a:endParaRPr>
                    </a:p>
                  </a:txBody>
                  <a:tcPr marL="100584" marR="100584"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sm" len="sm"/>
                      <a:tailEnd type="none" w="sm" len="sm"/>
                    </a:lnR>
                    <a:lnT w="19050" cap="flat" cmpd="sng" algn="ctr">
                      <a:solidFill>
                        <a:schemeClr val="bg1"/>
                      </a:solidFill>
                      <a:prstDash val="solid"/>
                      <a:round/>
                      <a:headEnd type="none" w="sm" len="sm"/>
                      <a:tailEnd type="none" w="sm" len="sm"/>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31813">
                <a:tc>
                  <a:txBody>
                    <a:bodyPr/>
                    <a:lstStyle>
                      <a:lvl1pPr eaLnBrk="0" hangingPunct="0">
                        <a:lnSpc>
                          <a:spcPct val="110000"/>
                        </a:lnSpc>
                        <a:spcBef>
                          <a:spcPct val="60000"/>
                        </a:spcBef>
                        <a:buClr>
                          <a:schemeClr val="tx2"/>
                        </a:buClr>
                        <a:tabLst>
                          <a:tab pos="3886200" algn="dec"/>
                          <a:tab pos="5032375" algn="dec"/>
                          <a:tab pos="6169025" algn="dec"/>
                          <a:tab pos="7315200" algn="dec"/>
                        </a:tabLst>
                        <a:defRPr sz="1600">
                          <a:solidFill>
                            <a:schemeClr val="tx1"/>
                          </a:solidFill>
                          <a:latin typeface="Arial" pitchFamily="34" charset="0"/>
                          <a:ea typeface="ＭＳ Ｐゴシック" pitchFamily="34" charset="-128"/>
                        </a:defRPr>
                      </a:lvl1pPr>
                      <a:lvl2pPr marL="742950" indent="-285750" eaLnBrk="0" hangingPunct="0">
                        <a:lnSpc>
                          <a:spcPct val="110000"/>
                        </a:lnSpc>
                        <a:buClr>
                          <a:schemeClr val="tx2"/>
                        </a:buClr>
                        <a:tabLst>
                          <a:tab pos="3886200" algn="dec"/>
                          <a:tab pos="5032375" algn="dec"/>
                          <a:tab pos="6169025" algn="dec"/>
                          <a:tab pos="7315200" algn="dec"/>
                        </a:tabLst>
                        <a:defRPr sz="1400">
                          <a:solidFill>
                            <a:schemeClr val="tx1"/>
                          </a:solidFill>
                          <a:latin typeface="Arial" pitchFamily="34" charset="0"/>
                          <a:ea typeface="ＭＳ Ｐゴシック" pitchFamily="34" charset="-128"/>
                        </a:defRPr>
                      </a:lvl2pPr>
                      <a:lvl3pPr marL="1143000" indent="-228600" eaLnBrk="0" hangingPunct="0">
                        <a:lnSpc>
                          <a:spcPct val="110000"/>
                        </a:lnSpc>
                        <a:buClr>
                          <a:schemeClr val="tx2"/>
                        </a:buClr>
                        <a:tabLst>
                          <a:tab pos="3886200" algn="dec"/>
                          <a:tab pos="5032375" algn="dec"/>
                          <a:tab pos="6169025" algn="dec"/>
                          <a:tab pos="7315200" algn="dec"/>
                        </a:tabLst>
                        <a:defRPr sz="1200">
                          <a:solidFill>
                            <a:schemeClr val="tx1"/>
                          </a:solidFill>
                          <a:latin typeface="Arial" pitchFamily="34" charset="0"/>
                          <a:ea typeface="ＭＳ Ｐゴシック" pitchFamily="34" charset="-128"/>
                        </a:defRPr>
                      </a:lvl3pPr>
                      <a:lvl4pPr marL="1600200" indent="-228600" eaLnBrk="0" hangingPunct="0">
                        <a:lnSpc>
                          <a:spcPct val="110000"/>
                        </a:lnSpc>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4pPr>
                      <a:lvl5pPr marL="2057400" indent="-228600" eaLnBrk="0" hangingPunct="0">
                        <a:lnSpc>
                          <a:spcPct val="110000"/>
                        </a:lnSpc>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5pPr>
                      <a:lvl6pPr marL="25146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6pPr>
                      <a:lvl7pPr marL="29718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7pPr>
                      <a:lvl8pPr marL="34290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8pPr>
                      <a:lvl9pPr marL="38862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ts val="1200"/>
                        </a:spcBef>
                        <a:spcAft>
                          <a:spcPts val="0"/>
                        </a:spcAft>
                        <a:buClrTx/>
                        <a:buSzTx/>
                        <a:buFontTx/>
                        <a:buNone/>
                        <a:tabLst>
                          <a:tab pos="3886200" algn="dec"/>
                          <a:tab pos="5032375" algn="dec"/>
                          <a:tab pos="6169025" algn="dec"/>
                          <a:tab pos="7315200" algn="dec"/>
                        </a:tabLst>
                      </a:pPr>
                      <a:r>
                        <a:rPr kumimoji="0" lang="en-US" altLang="en-US" sz="1600" b="1"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Stocks</a:t>
                      </a:r>
                    </a:p>
                  </a:txBody>
                  <a:tcPr marL="100584" marR="100584" anchor="b" horzOverflow="overflow">
                    <a:lnL w="19050" cap="flat" cmpd="sng" algn="ctr">
                      <a:noFill/>
                      <a:prstDash val="solid"/>
                      <a:round/>
                      <a:headEnd type="none" w="sm" len="sm"/>
                      <a:tailEnd type="none" w="sm" len="sm"/>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ct val="60000"/>
                        </a:spcBef>
                        <a:buClr>
                          <a:schemeClr val="tx2"/>
                        </a:buClr>
                        <a:tabLst>
                          <a:tab pos="3886200" algn="dec"/>
                          <a:tab pos="5032375" algn="dec"/>
                          <a:tab pos="6169025" algn="dec"/>
                          <a:tab pos="7315200" algn="dec"/>
                        </a:tabLst>
                        <a:defRPr sz="1600">
                          <a:solidFill>
                            <a:schemeClr val="tx1"/>
                          </a:solidFill>
                          <a:latin typeface="Arial" pitchFamily="34" charset="0"/>
                          <a:ea typeface="ＭＳ Ｐゴシック" pitchFamily="34" charset="-128"/>
                        </a:defRPr>
                      </a:lvl1pPr>
                      <a:lvl2pPr marL="742950" indent="-285750" eaLnBrk="0" hangingPunct="0">
                        <a:lnSpc>
                          <a:spcPct val="110000"/>
                        </a:lnSpc>
                        <a:buClr>
                          <a:schemeClr val="tx2"/>
                        </a:buClr>
                        <a:tabLst>
                          <a:tab pos="3886200" algn="dec"/>
                          <a:tab pos="5032375" algn="dec"/>
                          <a:tab pos="6169025" algn="dec"/>
                          <a:tab pos="7315200" algn="dec"/>
                        </a:tabLst>
                        <a:defRPr sz="1400">
                          <a:solidFill>
                            <a:schemeClr val="tx1"/>
                          </a:solidFill>
                          <a:latin typeface="Arial" pitchFamily="34" charset="0"/>
                          <a:ea typeface="ＭＳ Ｐゴシック" pitchFamily="34" charset="-128"/>
                        </a:defRPr>
                      </a:lvl2pPr>
                      <a:lvl3pPr marL="1143000" indent="-228600" eaLnBrk="0" hangingPunct="0">
                        <a:lnSpc>
                          <a:spcPct val="110000"/>
                        </a:lnSpc>
                        <a:buClr>
                          <a:schemeClr val="tx2"/>
                        </a:buClr>
                        <a:tabLst>
                          <a:tab pos="3886200" algn="dec"/>
                          <a:tab pos="5032375" algn="dec"/>
                          <a:tab pos="6169025" algn="dec"/>
                          <a:tab pos="7315200" algn="dec"/>
                        </a:tabLst>
                        <a:defRPr sz="1200">
                          <a:solidFill>
                            <a:schemeClr val="tx1"/>
                          </a:solidFill>
                          <a:latin typeface="Arial" pitchFamily="34" charset="0"/>
                          <a:ea typeface="ＭＳ Ｐゴシック" pitchFamily="34" charset="-128"/>
                        </a:defRPr>
                      </a:lvl3pPr>
                      <a:lvl4pPr marL="1600200" indent="-228600" eaLnBrk="0" hangingPunct="0">
                        <a:lnSpc>
                          <a:spcPct val="110000"/>
                        </a:lnSpc>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4pPr>
                      <a:lvl5pPr marL="2057400" indent="-228600" eaLnBrk="0" hangingPunct="0">
                        <a:lnSpc>
                          <a:spcPct val="110000"/>
                        </a:lnSpc>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5pPr>
                      <a:lvl6pPr marL="25146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6pPr>
                      <a:lvl7pPr marL="29718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7pPr>
                      <a:lvl8pPr marL="34290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8pPr>
                      <a:lvl9pPr marL="38862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ts val="1200"/>
                        </a:spcBef>
                        <a:spcAft>
                          <a:spcPts val="0"/>
                        </a:spcAft>
                        <a:buClrTx/>
                        <a:buSzTx/>
                        <a:buFontTx/>
                        <a:buNone/>
                        <a:tabLst>
                          <a:tab pos="3886200" algn="dec"/>
                          <a:tab pos="5032375" algn="dec"/>
                          <a:tab pos="6169025" algn="dec"/>
                          <a:tab pos="7315200" algn="dec"/>
                        </a:tabLst>
                      </a:pPr>
                      <a:r>
                        <a:rPr kumimoji="0" lang="en-US" altLang="en-US" sz="1600" b="1"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Bonds</a:t>
                      </a:r>
                    </a:p>
                  </a:txBody>
                  <a:tcPr marL="100584" marR="100584" anchor="b"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ct val="60000"/>
                        </a:spcBef>
                        <a:buClr>
                          <a:schemeClr val="tx2"/>
                        </a:buClr>
                        <a:tabLst>
                          <a:tab pos="3886200" algn="dec"/>
                          <a:tab pos="5032375" algn="dec"/>
                          <a:tab pos="6169025" algn="dec"/>
                          <a:tab pos="7315200" algn="dec"/>
                        </a:tabLst>
                        <a:defRPr sz="1600">
                          <a:solidFill>
                            <a:schemeClr val="tx1"/>
                          </a:solidFill>
                          <a:latin typeface="Arial" pitchFamily="34" charset="0"/>
                          <a:ea typeface="ＭＳ Ｐゴシック" pitchFamily="34" charset="-128"/>
                        </a:defRPr>
                      </a:lvl1pPr>
                      <a:lvl2pPr marL="742950" indent="-285750" eaLnBrk="0" hangingPunct="0">
                        <a:lnSpc>
                          <a:spcPct val="110000"/>
                        </a:lnSpc>
                        <a:buClr>
                          <a:schemeClr val="tx2"/>
                        </a:buClr>
                        <a:tabLst>
                          <a:tab pos="3886200" algn="dec"/>
                          <a:tab pos="5032375" algn="dec"/>
                          <a:tab pos="6169025" algn="dec"/>
                          <a:tab pos="7315200" algn="dec"/>
                        </a:tabLst>
                        <a:defRPr sz="1400">
                          <a:solidFill>
                            <a:schemeClr val="tx1"/>
                          </a:solidFill>
                          <a:latin typeface="Arial" pitchFamily="34" charset="0"/>
                          <a:ea typeface="ＭＳ Ｐゴシック" pitchFamily="34" charset="-128"/>
                        </a:defRPr>
                      </a:lvl2pPr>
                      <a:lvl3pPr marL="1143000" indent="-228600" eaLnBrk="0" hangingPunct="0">
                        <a:lnSpc>
                          <a:spcPct val="110000"/>
                        </a:lnSpc>
                        <a:buClr>
                          <a:schemeClr val="tx2"/>
                        </a:buClr>
                        <a:tabLst>
                          <a:tab pos="3886200" algn="dec"/>
                          <a:tab pos="5032375" algn="dec"/>
                          <a:tab pos="6169025" algn="dec"/>
                          <a:tab pos="7315200" algn="dec"/>
                        </a:tabLst>
                        <a:defRPr sz="1200">
                          <a:solidFill>
                            <a:schemeClr val="tx1"/>
                          </a:solidFill>
                          <a:latin typeface="Arial" pitchFamily="34" charset="0"/>
                          <a:ea typeface="ＭＳ Ｐゴシック" pitchFamily="34" charset="-128"/>
                        </a:defRPr>
                      </a:lvl3pPr>
                      <a:lvl4pPr marL="1600200" indent="-228600" eaLnBrk="0" hangingPunct="0">
                        <a:lnSpc>
                          <a:spcPct val="110000"/>
                        </a:lnSpc>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4pPr>
                      <a:lvl5pPr marL="2057400" indent="-228600" eaLnBrk="0" hangingPunct="0">
                        <a:lnSpc>
                          <a:spcPct val="110000"/>
                        </a:lnSpc>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5pPr>
                      <a:lvl6pPr marL="25146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6pPr>
                      <a:lvl7pPr marL="29718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7pPr>
                      <a:lvl8pPr marL="34290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8pPr>
                      <a:lvl9pPr marL="38862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ts val="1200"/>
                        </a:spcBef>
                        <a:spcAft>
                          <a:spcPts val="0"/>
                        </a:spcAft>
                        <a:buClrTx/>
                        <a:buSzTx/>
                        <a:buFontTx/>
                        <a:buNone/>
                        <a:tabLst>
                          <a:tab pos="3886200" algn="dec"/>
                          <a:tab pos="5032375" algn="dec"/>
                          <a:tab pos="6169025" algn="dec"/>
                          <a:tab pos="7315200" algn="dec"/>
                        </a:tabLst>
                      </a:pPr>
                      <a:r>
                        <a:rPr kumimoji="0" lang="en-US" altLang="en-US" sz="1600" b="1"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Cash</a:t>
                      </a:r>
                    </a:p>
                  </a:txBody>
                  <a:tcPr marL="100584" marR="100584" anchor="b" horzOverflow="overflow">
                    <a:lnL w="19050" cap="flat" cmpd="sng" algn="ctr">
                      <a:noFill/>
                      <a:prstDash val="solid"/>
                      <a:round/>
                      <a:headEnd type="none" w="med" len="med"/>
                      <a:tailEnd type="none" w="med" len="med"/>
                    </a:lnL>
                    <a:lnR w="19050" cap="flat" cmpd="sng" algn="ctr">
                      <a:noFill/>
                      <a:prstDash val="solid"/>
                      <a:round/>
                      <a:headEnd type="none" w="sm" len="sm"/>
                      <a:tailEnd type="none" w="sm" len="sm"/>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7319">
                <a:tc>
                  <a:txBody>
                    <a:bodyPr/>
                    <a:lstStyle>
                      <a:lvl1pPr marL="115888" indent="-115888" eaLnBrk="0" hangingPunct="0">
                        <a:lnSpc>
                          <a:spcPct val="110000"/>
                        </a:lnSpc>
                        <a:spcBef>
                          <a:spcPct val="60000"/>
                        </a:spcBef>
                        <a:buClr>
                          <a:schemeClr val="tx2"/>
                        </a:buClr>
                        <a:tabLst>
                          <a:tab pos="3886200" algn="dec"/>
                          <a:tab pos="5032375" algn="dec"/>
                          <a:tab pos="6169025" algn="dec"/>
                          <a:tab pos="7315200" algn="dec"/>
                        </a:tabLst>
                        <a:defRPr sz="1600">
                          <a:solidFill>
                            <a:schemeClr val="tx1"/>
                          </a:solidFill>
                          <a:latin typeface="Arial" pitchFamily="34" charset="0"/>
                          <a:ea typeface="ＭＳ Ｐゴシック" pitchFamily="34" charset="-128"/>
                        </a:defRPr>
                      </a:lvl1pPr>
                      <a:lvl2pPr marL="742950" indent="-285750" eaLnBrk="0" hangingPunct="0">
                        <a:lnSpc>
                          <a:spcPct val="110000"/>
                        </a:lnSpc>
                        <a:buClr>
                          <a:schemeClr val="tx2"/>
                        </a:buClr>
                        <a:tabLst>
                          <a:tab pos="3886200" algn="dec"/>
                          <a:tab pos="5032375" algn="dec"/>
                          <a:tab pos="6169025" algn="dec"/>
                          <a:tab pos="7315200" algn="dec"/>
                        </a:tabLst>
                        <a:defRPr sz="1400">
                          <a:solidFill>
                            <a:schemeClr val="tx1"/>
                          </a:solidFill>
                          <a:latin typeface="Arial" pitchFamily="34" charset="0"/>
                          <a:ea typeface="ＭＳ Ｐゴシック" pitchFamily="34" charset="-128"/>
                        </a:defRPr>
                      </a:lvl2pPr>
                      <a:lvl3pPr marL="1143000" indent="-228600" eaLnBrk="0" hangingPunct="0">
                        <a:lnSpc>
                          <a:spcPct val="110000"/>
                        </a:lnSpc>
                        <a:buClr>
                          <a:schemeClr val="tx2"/>
                        </a:buClr>
                        <a:tabLst>
                          <a:tab pos="3886200" algn="dec"/>
                          <a:tab pos="5032375" algn="dec"/>
                          <a:tab pos="6169025" algn="dec"/>
                          <a:tab pos="7315200" algn="dec"/>
                        </a:tabLst>
                        <a:defRPr sz="1200">
                          <a:solidFill>
                            <a:schemeClr val="tx1"/>
                          </a:solidFill>
                          <a:latin typeface="Arial" pitchFamily="34" charset="0"/>
                          <a:ea typeface="ＭＳ Ｐゴシック" pitchFamily="34" charset="-128"/>
                        </a:defRPr>
                      </a:lvl3pPr>
                      <a:lvl4pPr marL="1600200" indent="-228600" eaLnBrk="0" hangingPunct="0">
                        <a:lnSpc>
                          <a:spcPct val="110000"/>
                        </a:lnSpc>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4pPr>
                      <a:lvl5pPr marL="2057400" indent="-228600" eaLnBrk="0" hangingPunct="0">
                        <a:lnSpc>
                          <a:spcPct val="110000"/>
                        </a:lnSpc>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5pPr>
                      <a:lvl6pPr marL="25146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6pPr>
                      <a:lvl7pPr marL="29718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7pPr>
                      <a:lvl8pPr marL="34290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8pPr>
                      <a:lvl9pPr marL="38862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9pPr>
                    </a:lstStyle>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Putnam Large Cap Value Fund Option</a:t>
                      </a:r>
                    </a:p>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Putnam Large Cap Growth Fund Option</a:t>
                      </a:r>
                    </a:p>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Putnam Small Cap Value Fund Option</a:t>
                      </a:r>
                    </a:p>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MFS International Equity Fund Option</a:t>
                      </a:r>
                    </a:p>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Principal </a:t>
                      </a:r>
                      <a:r>
                        <a:rPr kumimoji="0" lang="en-US" altLang="en-US" sz="1600" b="0" i="0" u="none" strike="noStrike" cap="none" normalizeH="0" baseline="0" dirty="0" err="1">
                          <a:ln>
                            <a:noFill/>
                          </a:ln>
                          <a:solidFill>
                            <a:schemeClr val="tx1"/>
                          </a:solidFill>
                          <a:effectLst/>
                          <a:latin typeface="Source Sans Pro Light" panose="020B0403030403020204" pitchFamily="34" charset="0"/>
                          <a:ea typeface="ＭＳ Ｐゴシック" pitchFamily="34" charset="-128"/>
                        </a:rPr>
                        <a:t>MidCap</a:t>
                      </a: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 Fund Option</a:t>
                      </a:r>
                    </a:p>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State Street S&amp;P 500® Index Fund Option</a:t>
                      </a:r>
                    </a:p>
                  </a:txBody>
                  <a:tcPr marL="100584" marR="100584" horzOverflow="overflow">
                    <a:lnL w="19050" cap="flat" cmpd="sng" algn="ctr">
                      <a:noFill/>
                      <a:prstDash val="solid"/>
                      <a:round/>
                      <a:headEnd type="none" w="sm" len="sm"/>
                      <a:tailEnd type="none" w="sm" len="sm"/>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sm" len="sm"/>
                      <a:tailEnd type="none" w="sm" len="sm"/>
                    </a:lnB>
                    <a:lnTlToBr>
                      <a:noFill/>
                    </a:lnTlToBr>
                    <a:lnBlToTr>
                      <a:noFill/>
                    </a:lnBlToTr>
                    <a:noFill/>
                  </a:tcPr>
                </a:tc>
                <a:tc>
                  <a:txBody>
                    <a:bodyPr/>
                    <a:lstStyle>
                      <a:lvl1pPr marL="115888" indent="-115888" eaLnBrk="0" hangingPunct="0">
                        <a:lnSpc>
                          <a:spcPct val="110000"/>
                        </a:lnSpc>
                        <a:spcBef>
                          <a:spcPct val="60000"/>
                        </a:spcBef>
                        <a:buClr>
                          <a:schemeClr val="tx2"/>
                        </a:buClr>
                        <a:tabLst>
                          <a:tab pos="3886200" algn="dec"/>
                          <a:tab pos="5032375" algn="dec"/>
                          <a:tab pos="6169025" algn="dec"/>
                          <a:tab pos="7315200" algn="dec"/>
                        </a:tabLst>
                        <a:defRPr sz="1600">
                          <a:solidFill>
                            <a:schemeClr val="tx1"/>
                          </a:solidFill>
                          <a:latin typeface="Arial" pitchFamily="34" charset="0"/>
                          <a:ea typeface="ＭＳ Ｐゴシック" pitchFamily="34" charset="-128"/>
                        </a:defRPr>
                      </a:lvl1pPr>
                      <a:lvl2pPr marL="742950" indent="-285750" eaLnBrk="0" hangingPunct="0">
                        <a:lnSpc>
                          <a:spcPct val="110000"/>
                        </a:lnSpc>
                        <a:buClr>
                          <a:schemeClr val="tx2"/>
                        </a:buClr>
                        <a:tabLst>
                          <a:tab pos="3886200" algn="dec"/>
                          <a:tab pos="5032375" algn="dec"/>
                          <a:tab pos="6169025" algn="dec"/>
                          <a:tab pos="7315200" algn="dec"/>
                        </a:tabLst>
                        <a:defRPr sz="1400">
                          <a:solidFill>
                            <a:schemeClr val="tx1"/>
                          </a:solidFill>
                          <a:latin typeface="Arial" pitchFamily="34" charset="0"/>
                          <a:ea typeface="ＭＳ Ｐゴシック" pitchFamily="34" charset="-128"/>
                        </a:defRPr>
                      </a:lvl2pPr>
                      <a:lvl3pPr marL="1143000" indent="-228600" eaLnBrk="0" hangingPunct="0">
                        <a:lnSpc>
                          <a:spcPct val="110000"/>
                        </a:lnSpc>
                        <a:buClr>
                          <a:schemeClr val="tx2"/>
                        </a:buClr>
                        <a:tabLst>
                          <a:tab pos="3886200" algn="dec"/>
                          <a:tab pos="5032375" algn="dec"/>
                          <a:tab pos="6169025" algn="dec"/>
                          <a:tab pos="7315200" algn="dec"/>
                        </a:tabLst>
                        <a:defRPr sz="1200">
                          <a:solidFill>
                            <a:schemeClr val="tx1"/>
                          </a:solidFill>
                          <a:latin typeface="Arial" pitchFamily="34" charset="0"/>
                          <a:ea typeface="ＭＳ Ｐゴシック" pitchFamily="34" charset="-128"/>
                        </a:defRPr>
                      </a:lvl3pPr>
                      <a:lvl4pPr marL="1600200" indent="-228600" eaLnBrk="0" hangingPunct="0">
                        <a:lnSpc>
                          <a:spcPct val="110000"/>
                        </a:lnSpc>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4pPr>
                      <a:lvl5pPr marL="2057400" indent="-228600" eaLnBrk="0" hangingPunct="0">
                        <a:lnSpc>
                          <a:spcPct val="110000"/>
                        </a:lnSpc>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5pPr>
                      <a:lvl6pPr marL="25146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6pPr>
                      <a:lvl7pPr marL="29718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7pPr>
                      <a:lvl8pPr marL="34290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8pPr>
                      <a:lvl9pPr marL="38862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9pPr>
                    </a:lstStyle>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Putnam Core Bond Fund Option</a:t>
                      </a:r>
                    </a:p>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Putnam High Yield Trust Option</a:t>
                      </a:r>
                    </a:p>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Putnam Income Option</a:t>
                      </a:r>
                    </a:p>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Putnam Multi-Asset Income Fund Option</a:t>
                      </a:r>
                    </a:p>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Federated Hermes Short-Intermediate Government Option</a:t>
                      </a:r>
                    </a:p>
                  </a:txBody>
                  <a:tcPr marL="100584" marR="100584"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sm" len="sm"/>
                      <a:tailEnd type="none" w="sm" len="sm"/>
                    </a:lnB>
                    <a:lnTlToBr>
                      <a:noFill/>
                    </a:lnTlToBr>
                    <a:lnBlToTr>
                      <a:noFill/>
                    </a:lnBlToTr>
                    <a:noFill/>
                  </a:tcPr>
                </a:tc>
                <a:tc>
                  <a:txBody>
                    <a:bodyPr/>
                    <a:lstStyle>
                      <a:lvl1pPr marL="115888" indent="-115888" eaLnBrk="0" hangingPunct="0">
                        <a:lnSpc>
                          <a:spcPct val="110000"/>
                        </a:lnSpc>
                        <a:spcBef>
                          <a:spcPct val="60000"/>
                        </a:spcBef>
                        <a:buClr>
                          <a:schemeClr val="tx2"/>
                        </a:buClr>
                        <a:tabLst>
                          <a:tab pos="3886200" algn="dec"/>
                          <a:tab pos="5032375" algn="dec"/>
                          <a:tab pos="6169025" algn="dec"/>
                          <a:tab pos="7315200" algn="dec"/>
                        </a:tabLst>
                        <a:defRPr sz="1600">
                          <a:solidFill>
                            <a:schemeClr val="tx1"/>
                          </a:solidFill>
                          <a:latin typeface="Arial" pitchFamily="34" charset="0"/>
                          <a:ea typeface="ＭＳ Ｐゴシック" pitchFamily="34" charset="-128"/>
                        </a:defRPr>
                      </a:lvl1pPr>
                      <a:lvl2pPr marL="742950" indent="-285750" eaLnBrk="0" hangingPunct="0">
                        <a:lnSpc>
                          <a:spcPct val="110000"/>
                        </a:lnSpc>
                        <a:buClr>
                          <a:schemeClr val="tx2"/>
                        </a:buClr>
                        <a:tabLst>
                          <a:tab pos="3886200" algn="dec"/>
                          <a:tab pos="5032375" algn="dec"/>
                          <a:tab pos="6169025" algn="dec"/>
                          <a:tab pos="7315200" algn="dec"/>
                        </a:tabLst>
                        <a:defRPr sz="1400">
                          <a:solidFill>
                            <a:schemeClr val="tx1"/>
                          </a:solidFill>
                          <a:latin typeface="Arial" pitchFamily="34" charset="0"/>
                          <a:ea typeface="ＭＳ Ｐゴシック" pitchFamily="34" charset="-128"/>
                        </a:defRPr>
                      </a:lvl2pPr>
                      <a:lvl3pPr marL="1143000" indent="-228600" eaLnBrk="0" hangingPunct="0">
                        <a:lnSpc>
                          <a:spcPct val="110000"/>
                        </a:lnSpc>
                        <a:buClr>
                          <a:schemeClr val="tx2"/>
                        </a:buClr>
                        <a:tabLst>
                          <a:tab pos="3886200" algn="dec"/>
                          <a:tab pos="5032375" algn="dec"/>
                          <a:tab pos="6169025" algn="dec"/>
                          <a:tab pos="7315200" algn="dec"/>
                        </a:tabLst>
                        <a:defRPr sz="1200">
                          <a:solidFill>
                            <a:schemeClr val="tx1"/>
                          </a:solidFill>
                          <a:latin typeface="Arial" pitchFamily="34" charset="0"/>
                          <a:ea typeface="ＭＳ Ｐゴシック" pitchFamily="34" charset="-128"/>
                        </a:defRPr>
                      </a:lvl3pPr>
                      <a:lvl4pPr marL="1600200" indent="-228600" eaLnBrk="0" hangingPunct="0">
                        <a:lnSpc>
                          <a:spcPct val="110000"/>
                        </a:lnSpc>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4pPr>
                      <a:lvl5pPr marL="2057400" indent="-228600" eaLnBrk="0" hangingPunct="0">
                        <a:lnSpc>
                          <a:spcPct val="110000"/>
                        </a:lnSpc>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5pPr>
                      <a:lvl6pPr marL="25146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6pPr>
                      <a:lvl7pPr marL="29718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7pPr>
                      <a:lvl8pPr marL="34290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8pPr>
                      <a:lvl9pPr marL="3886200" indent="-228600" eaLnBrk="0" fontAlgn="base" hangingPunct="0">
                        <a:lnSpc>
                          <a:spcPct val="110000"/>
                        </a:lnSpc>
                        <a:spcBef>
                          <a:spcPct val="0"/>
                        </a:spcBef>
                        <a:spcAft>
                          <a:spcPct val="0"/>
                        </a:spcAft>
                        <a:buClr>
                          <a:schemeClr val="tx2"/>
                        </a:buClr>
                        <a:tabLst>
                          <a:tab pos="3886200" algn="dec"/>
                          <a:tab pos="5032375" algn="dec"/>
                          <a:tab pos="6169025" algn="dec"/>
                          <a:tab pos="7315200" algn="dec"/>
                        </a:tabLst>
                        <a:defRPr sz="1000">
                          <a:solidFill>
                            <a:schemeClr val="tx1"/>
                          </a:solidFill>
                          <a:latin typeface="Arial" pitchFamily="34" charset="0"/>
                          <a:ea typeface="ＭＳ Ｐゴシック" pitchFamily="34" charset="-128"/>
                        </a:defRPr>
                      </a:lvl9pPr>
                    </a:lstStyle>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r>
                        <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rPr>
                        <a:t>Putnam Government Money Market Option*</a:t>
                      </a:r>
                    </a:p>
                    <a:p>
                      <a:pPr marL="115888" marR="0" lvl="0" indent="-115888" algn="l" defTabSz="914400" rtl="0" eaLnBrk="1" fontAlgn="base" latinLnBrk="0" hangingPunct="1">
                        <a:lnSpc>
                          <a:spcPct val="100000"/>
                        </a:lnSpc>
                        <a:spcBef>
                          <a:spcPts val="1200"/>
                        </a:spcBef>
                        <a:spcAft>
                          <a:spcPts val="0"/>
                        </a:spcAft>
                        <a:buClr>
                          <a:schemeClr val="bg1"/>
                        </a:buClr>
                        <a:buSzPct val="110000"/>
                        <a:buFontTx/>
                        <a:buChar char="•"/>
                        <a:tabLst>
                          <a:tab pos="3886200" algn="dec"/>
                          <a:tab pos="5032375" algn="dec"/>
                          <a:tab pos="6169025" algn="dec"/>
                          <a:tab pos="7315200" algn="dec"/>
                        </a:tabLst>
                      </a:pPr>
                      <a:endParaRPr kumimoji="0" lang="en-US" altLang="en-US" sz="1600" b="0" i="0" u="none" strike="noStrike" cap="none" normalizeH="0" baseline="0" dirty="0">
                        <a:ln>
                          <a:noFill/>
                        </a:ln>
                        <a:solidFill>
                          <a:schemeClr val="tx1"/>
                        </a:solidFill>
                        <a:effectLst/>
                        <a:latin typeface="Source Sans Pro Light" panose="020B0403030403020204" pitchFamily="34" charset="0"/>
                        <a:ea typeface="ＭＳ Ｐゴシック" pitchFamily="34" charset="-128"/>
                      </a:endParaRPr>
                    </a:p>
                  </a:txBody>
                  <a:tcPr marL="100584" marR="100584" horzOverflow="overflow">
                    <a:lnL w="19050" cap="flat" cmpd="sng" algn="ctr">
                      <a:noFill/>
                      <a:prstDash val="solid"/>
                      <a:round/>
                      <a:headEnd type="none" w="med" len="med"/>
                      <a:tailEnd type="none" w="med" len="med"/>
                    </a:lnL>
                    <a:lnR w="19050" cap="flat" cmpd="sng" algn="ctr">
                      <a:noFill/>
                      <a:prstDash val="solid"/>
                      <a:round/>
                      <a:headEnd type="none" w="sm" len="sm"/>
                      <a:tailEnd type="none" w="sm" len="sm"/>
                    </a:lnR>
                    <a:lnT w="28575" cap="flat" cmpd="sng" algn="ctr">
                      <a:solidFill>
                        <a:schemeClr val="bg1"/>
                      </a:solidFill>
                      <a:prstDash val="solid"/>
                      <a:round/>
                      <a:headEnd type="none" w="med" len="med"/>
                      <a:tailEnd type="none" w="med" len="med"/>
                    </a:lnT>
                    <a:lnB w="1905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Text Placeholder 3"/>
          <p:cNvSpPr>
            <a:spLocks noGrp="1"/>
          </p:cNvSpPr>
          <p:nvPr>
            <p:ph type="body" sz="quarter" idx="10"/>
          </p:nvPr>
        </p:nvSpPr>
        <p:spPr/>
        <p:txBody>
          <a:bodyPr/>
          <a:lstStyle/>
          <a:p>
            <a:r>
              <a:rPr lang="en-US" altLang="en-US" dirty="0"/>
              <a:t>*	Although a money market fund seeks to preserve the value of your investment at $1.00 per share, it is possible to lose money by investing in a money market fund. Money market funds are not insured or guaranteed by the Federal Deposit Insurance Corporation (FDIC) or any other governmental agency.</a:t>
            </a:r>
          </a:p>
          <a:p>
            <a:r>
              <a:rPr lang="en-US" altLang="en-US" dirty="0"/>
              <a:t>	The plan involves investment risk, including the loss of principal.</a:t>
            </a:r>
          </a:p>
        </p:txBody>
      </p:sp>
    </p:spTree>
    <p:extLst>
      <p:ext uri="{BB962C8B-B14F-4D97-AF65-F5344CB8AC3E}">
        <p14:creationId xmlns:p14="http://schemas.microsoft.com/office/powerpoint/2010/main" val="3006359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2/28/2018 11:57:50 AM"/>
</p:tagLst>
</file>

<file path=ppt/tags/tag2.xml><?xml version="1.0" encoding="utf-8"?>
<p:tagLst xmlns:a="http://schemas.openxmlformats.org/drawingml/2006/main" xmlns:r="http://schemas.openxmlformats.org/officeDocument/2006/relationships" xmlns:p="http://schemas.openxmlformats.org/presentationml/2006/main">
  <p:tag name="SELTIME" val="9/3/2020 4:20:37 PM"/>
</p:tagLst>
</file>

<file path=ppt/tags/tag3.xml><?xml version="1.0" encoding="utf-8"?>
<p:tagLst xmlns:a="http://schemas.openxmlformats.org/drawingml/2006/main" xmlns:r="http://schemas.openxmlformats.org/officeDocument/2006/relationships" xmlns:p="http://schemas.openxmlformats.org/presentationml/2006/main">
  <p:tag name="SELTIME" val="2/28/2018 11:58:21 AM"/>
</p:tagLst>
</file>

<file path=ppt/tags/tag4.xml><?xml version="1.0" encoding="utf-8"?>
<p:tagLst xmlns:a="http://schemas.openxmlformats.org/drawingml/2006/main" xmlns:r="http://schemas.openxmlformats.org/officeDocument/2006/relationships" xmlns:p="http://schemas.openxmlformats.org/presentationml/2006/main">
  <p:tag name="SELTIME" val="9/3/2020 4:20:30 PM"/>
</p:tagLst>
</file>

<file path=ppt/tags/tag5.xml><?xml version="1.0" encoding="utf-8"?>
<p:tagLst xmlns:a="http://schemas.openxmlformats.org/drawingml/2006/main" xmlns:r="http://schemas.openxmlformats.org/officeDocument/2006/relationships" xmlns:p="http://schemas.openxmlformats.org/presentationml/2006/main">
  <p:tag name="SELTIME" val="2/28/2018 11:51:23 AM"/>
</p:tagLst>
</file>

<file path=ppt/theme/theme1.xml><?xml version="1.0" encoding="utf-8"?>
<a:theme xmlns:a="http://schemas.openxmlformats.org/drawingml/2006/main" name="1_8.5x11_template">
  <a:themeElements>
    <a:clrScheme name="Custom 3">
      <a:dk1>
        <a:srgbClr val="0C0C0C"/>
      </a:dk1>
      <a:lt1>
        <a:srgbClr val="808080"/>
      </a:lt1>
      <a:dk2>
        <a:srgbClr val="DDDDDD"/>
      </a:dk2>
      <a:lt2>
        <a:srgbClr val="004675"/>
      </a:lt2>
      <a:accent1>
        <a:srgbClr val="64A3CA"/>
      </a:accent1>
      <a:accent2>
        <a:srgbClr val="1B7FBA"/>
      </a:accent2>
      <a:accent3>
        <a:srgbClr val="87CAE0"/>
      </a:accent3>
      <a:accent4>
        <a:srgbClr val="4B81A5"/>
      </a:accent4>
      <a:accent5>
        <a:srgbClr val="50AEE2"/>
      </a:accent5>
      <a:accent6>
        <a:srgbClr val="CDDDE9"/>
      </a:accent6>
      <a:hlink>
        <a:srgbClr val="000000"/>
      </a:hlink>
      <a:folHlink>
        <a:srgbClr val="000000"/>
      </a:folHlink>
    </a:clrScheme>
    <a:fontScheme name="source sans pro and ligh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gn="l">
          <a:defRPr noProof="0" dirty="0" smtClean="0">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square" rtlCol="0">
        <a:spAutoFit/>
      </a:bodyPr>
      <a:lstStyle>
        <a:defPPr algn="l">
          <a:defRPr sz="1400" dirty="0" err="1"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_retail_4x3.potx" id="{48EB8C0A-010F-4174-B0C5-363436F3C479}" vid="{AB0AF52C-4F4E-4BED-ACB8-385B5AAC472C}"/>
    </a:ext>
  </a:extLst>
</a:theme>
</file>

<file path=ppt/theme/theme2.xml><?xml version="1.0" encoding="utf-8"?>
<a:theme xmlns:a="http://schemas.openxmlformats.org/drawingml/2006/main" name="8.5x11_template">
  <a:themeElements>
    <a:clrScheme name="PutnamCorp">
      <a:dk1>
        <a:srgbClr val="000000"/>
      </a:dk1>
      <a:lt1>
        <a:srgbClr val="FFFFFF"/>
      </a:lt1>
      <a:dk2>
        <a:srgbClr val="007CC6"/>
      </a:dk2>
      <a:lt2>
        <a:srgbClr val="002C4D"/>
      </a:lt2>
      <a:accent1>
        <a:srgbClr val="00ABBD"/>
      </a:accent1>
      <a:accent2>
        <a:srgbClr val="00505A"/>
      </a:accent2>
      <a:accent3>
        <a:srgbClr val="FCAF17"/>
      </a:accent3>
      <a:accent4>
        <a:srgbClr val="F58220"/>
      </a:accent4>
      <a:accent5>
        <a:srgbClr val="A85C24"/>
      </a:accent5>
      <a:accent6>
        <a:srgbClr val="CF1B34"/>
      </a:accent6>
      <a:hlink>
        <a:srgbClr val="7D091F"/>
      </a:hlink>
      <a:folHlink>
        <a:srgbClr val="7F57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gn="l">
          <a:defRPr noProof="0" dirty="0" smtClean="0">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square" rtlCol="0">
        <a:spAutoFit/>
      </a:bodyPr>
      <a:lstStyle>
        <a:defPPr algn="l">
          <a:defRPr sz="1400" dirty="0" err="1"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C18873F5-C2B1-4C1E-95FD-94999EDC6FFE}" vid="{95E69600-AD4E-4656-8C37-B90C3591C40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tnam_Blue">
    <a:dk1>
      <a:srgbClr val="0C0C0C"/>
    </a:dk1>
    <a:lt1>
      <a:srgbClr val="808080"/>
    </a:lt1>
    <a:dk2>
      <a:srgbClr val="DDDDDD"/>
    </a:dk2>
    <a:lt2>
      <a:srgbClr val="004675"/>
    </a:lt2>
    <a:accent1>
      <a:srgbClr val="64A3CA"/>
    </a:accent1>
    <a:accent2>
      <a:srgbClr val="1B7FBA"/>
    </a:accent2>
    <a:accent3>
      <a:srgbClr val="87CAE0"/>
    </a:accent3>
    <a:accent4>
      <a:srgbClr val="4B81A5"/>
    </a:accent4>
    <a:accent5>
      <a:srgbClr val="50AEE2"/>
    </a:accent5>
    <a:accent6>
      <a:srgbClr val="DDE8F0"/>
    </a:accent6>
    <a:hlink>
      <a:srgbClr val="FFFFFF"/>
    </a:hlink>
    <a:folHlink>
      <a:srgbClr val="0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utnam_Blue">
    <a:dk1>
      <a:srgbClr val="0C0C0C"/>
    </a:dk1>
    <a:lt1>
      <a:srgbClr val="808080"/>
    </a:lt1>
    <a:dk2>
      <a:srgbClr val="DDDDDD"/>
    </a:dk2>
    <a:lt2>
      <a:srgbClr val="004675"/>
    </a:lt2>
    <a:accent1>
      <a:srgbClr val="64A3CA"/>
    </a:accent1>
    <a:accent2>
      <a:srgbClr val="1B7FBA"/>
    </a:accent2>
    <a:accent3>
      <a:srgbClr val="87CAE0"/>
    </a:accent3>
    <a:accent4>
      <a:srgbClr val="4B81A5"/>
    </a:accent4>
    <a:accent5>
      <a:srgbClr val="50AEE2"/>
    </a:accent5>
    <a:accent6>
      <a:srgbClr val="DDE8F0"/>
    </a:accent6>
    <a:hlink>
      <a:srgbClr val="FFFFFF"/>
    </a:hlink>
    <a:folHlink>
      <a:srgbClr val="0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utnam_Blue">
    <a:dk1>
      <a:srgbClr val="0C0C0C"/>
    </a:dk1>
    <a:lt1>
      <a:srgbClr val="808080"/>
    </a:lt1>
    <a:dk2>
      <a:srgbClr val="DDDDDD"/>
    </a:dk2>
    <a:lt2>
      <a:srgbClr val="004675"/>
    </a:lt2>
    <a:accent1>
      <a:srgbClr val="64A3CA"/>
    </a:accent1>
    <a:accent2>
      <a:srgbClr val="1B7FBA"/>
    </a:accent2>
    <a:accent3>
      <a:srgbClr val="87CAE0"/>
    </a:accent3>
    <a:accent4>
      <a:srgbClr val="4B81A5"/>
    </a:accent4>
    <a:accent5>
      <a:srgbClr val="50AEE2"/>
    </a:accent5>
    <a:accent6>
      <a:srgbClr val="DDE8F0"/>
    </a:accent6>
    <a:hlink>
      <a:srgbClr val="FFFFFF"/>
    </a:hlink>
    <a:folHlink>
      <a:srgbClr val="0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AD_HOC" displayName="AD_HOC" id="26d61f66-dd3e-4d17-a4a8-f8e23558747a" isdomainofvalue="False" dataSourceId="2e44b1b5-472c-45bf-80fd-764bdff2c66b"/>
</file>

<file path=customXml/item10.xml><?xml version="1.0" encoding="utf-8"?>
<VariableListDefinition name="System" displayName="System" id="2b49e6c8-c089-41fa-90e0-9dd854078fd2" isdomainofvalue="False" dataSourceId="b6b51c5b-3707-4e5c-9a4c-363670dfbb37"/>
</file>

<file path=customXml/item11.xml><?xml version="1.0" encoding="utf-8"?>
<VariableList UniqueId="2b49e6c8-c089-41fa-90e0-9dd854078fd2" Name="System" ContentType="XML" MajorVersion="0" MinorVersion="1" isLocalCopy="False" IsBaseObject="False" DataSourceId="b6b51c5b-3707-4e5c-9a4c-363670dfbb37" DataSourceMajorVersion="0" DataSourceMinorVersion="1"/>
</file>

<file path=customXml/item12.xml><?xml version="1.0" encoding="utf-8"?>
<DataSourceInfo>
  <Id>b6b51c5b-3707-4e5c-9a4c-363670dfbb37</Id>
  <MajorVersion>0</MajorVersion>
  <MinorVersion>1</MinorVersion>
  <DataSourceType>System</DataSourceType>
  <Name>System</Name>
  <Description/>
  <Filter/>
  <DataFields/>
</DataSourceInfo>
</file>

<file path=customXml/item13.xml><?xml version="1.0" encoding="utf-8"?>
<DataSourceMapping>
  <Id>3b76a7f3-e25d-4a77-8d55-8053b45541d4</Id>
  <Name>EXPRESSION_VARIABLE_MAPPING</Name>
  <TargetDataSource>b6b51c5b-3707-4e5c-9a4c-363670dfbb37</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4.xml><?xml version="1.0" encoding="utf-8"?>
<VariableListDefinition name="SectionSelectionDs" displayName="SectionSelectionDs" id="65cf5a4f-2df7-4dce-9311-df0a88a5a006"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15.xml><?xml version="1.0" encoding="utf-8"?>
<VariableList UniqueId="65cf5a4f-2df7-4dce-9311-df0a88a5a006" Name="SectionSelectionDs" ContentType="XML" MajorVersion="0" MinorVersion="1" isLocalCopy="False" IsBaseObject="False" DataSourceId="103" DataSourceMajorVersion="1" DataSourceMinorVersion="0"/>
</file>

<file path=customXml/item16.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17.xml><?xml version="1.0" encoding="utf-8"?>
<DataSourceMapping>
  <Id>5c375207-4163-43cf-b3f8-23f56e75d755</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18.xml><?xml version="1.0" encoding="utf-8"?>
<VariableListCustXmlRels>
  <VariableListCustXmlRel variableListName="AD_HOC">
    <VariableListDefCustXmlId>{04324F85-1E5F-44F6-8854-015E152EFCEE}</VariableListDefCustXmlId>
    <LibraryMetadataCustXmlId>{5C2A5D17-9B64-4AC6-AE75-3F583765DCD2}</LibraryMetadataCustXmlId>
    <DataSourceInfoCustXmlId>{98E823CA-E708-4908-8FE3-E21B59DC56AF}</DataSourceInfoCustXmlId>
    <DataSourceMappingCustXmlId>{A291514A-4CCA-43BD-B634-02C9820847C3}</DataSourceMappingCustXmlId>
    <SdmcCustXmlId>{C5DCE4AF-61BD-4BB2-89C4-D407B49E9C8D}</SdmcCustXmlId>
  </VariableListCustXmlRel>
  <VariableListCustXmlRel variableListName="Computed">
    <VariableListDefCustXmlId>{60E6709E-EA45-4923-AE12-9B24137558F3}</VariableListDefCustXmlId>
    <LibraryMetadataCustXmlId>{62C8BF8C-9851-4DC3-A0C1-4A842B376848}</LibraryMetadataCustXmlId>
    <DataSourceInfoCustXmlId>{FF2CC7FD-140A-4152-953D-08D7D11C89F9}</DataSourceInfoCustXmlId>
    <DataSourceMappingCustXmlId>{C8132570-E7A8-41A0-B9A3-23B3014985EA}</DataSourceMappingCustXmlId>
  </VariableListCustXmlRel>
  <VariableListCustXmlRel variableListName="System">
    <VariableListDefCustXmlId>{E925C434-DC55-467D-A3C4-3FEAE59939A3}</VariableListDefCustXmlId>
    <LibraryMetadataCustXmlId>{E52CE2B5-0952-41D9-AD49-13388A9CD302}</LibraryMetadataCustXmlId>
    <DataSourceInfoCustXmlId>{5AAB1D2B-09AC-438E-9998-EF300D7C3C4F}</DataSourceInfoCustXmlId>
    <DataSourceMappingCustXmlId>{5F023ED4-1631-4D63-9668-28880799E42C}</DataSourceMappingCustXmlId>
  </VariableListCustXmlRel>
  <VariableListCustXmlRel variableListName="SectionSelectionDs">
    <VariableListDefCustXmlId>{E2974CF4-0B7F-4ADE-A3FF-B10CA25F5265}</VariableListDefCustXmlId>
    <LibraryMetadataCustXmlId>{59E6ADCE-EFD5-4310-AC46-CA4B9D8B88A3}</LibraryMetadataCustXmlId>
    <DataSourceInfoCustXmlId>{6D34C7C9-69A9-4256-9738-8115DBD1DB06}</DataSourceInfoCustXmlId>
    <DataSourceMappingCustXmlId>{3E090E60-9F9D-4DA2-BA39-A2B5D1878F05}</DataSourceMappingCustXmlId>
  </VariableListCustXmlRel>
</VariableListCustXmlRels>
</file>

<file path=customXml/item19.xml><?xml version="1.0" encoding="utf-8"?>
<AllExternalAdhocVariableMappings/>
</file>

<file path=customXml/item2.xml><?xml version="1.0" encoding="utf-8"?>
<VariableList UniqueId="26d61f66-dd3e-4d17-a4a8-f8e23558747a" Name="AD_HOC" ContentType="XML" MajorVersion="0" MinorVersion="1" isLocalCopy="False" IsBaseObject="False" DataSourceId="2e44b1b5-472c-45bf-80fd-764bdff2c66b" DataSourceMajorVersion="0" DataSourceMinorVersion="1"/>
</file>

<file path=customXml/item3.xml><?xml version="1.0" encoding="utf-8"?>
<DataSourceInfo>
  <Id>2e44b1b5-472c-45bf-80fd-764bdff2c66b</Id>
  <MajorVersion>0</MajorVersion>
  <MinorVersion>1</MinorVersion>
  <DataSourceType>Ad_Hoc</DataSourceType>
  <Name>AD_HOC</Name>
  <Description/>
  <Filter/>
  <DataFields/>
</DataSourceInfo>
</file>

<file path=customXml/item4.xml><?xml version="1.0" encoding="utf-8"?>
<DataSourceMapping>
  <Id>011dee0d-fe5d-49f9-b876-2b635bdb6524</Id>
  <Name>AD_HOC_MAPPING</Name>
  <TargetDataSource>2e44b1b5-472c-45bf-80fd-764bdff2c66b</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5.xml><?xml version="1.0" encoding="utf-8"?>
<SourceDataModel Name="AD_HOC" TargetDataSourceId="2e44b1b5-472c-45bf-80fd-764bdff2c66b"/>
</file>

<file path=customXml/item6.xml><?xml version="1.0" encoding="utf-8"?>
<VariableListDefinition name="Computed" displayName="Computed" id="18b9cc72-0d60-42db-b060-cdcb0d4dfd16" isdomainofvalue="False" dataSourceId="1b5dbfd6-5906-416b-a2b1-db5f7426517f"/>
</file>

<file path=customXml/item7.xml><?xml version="1.0" encoding="utf-8"?>
<VariableList UniqueId="18b9cc72-0d60-42db-b060-cdcb0d4dfd16" Name="Computed" ContentType="XML" MajorVersion="0" MinorVersion="1" isLocalCopy="False" IsBaseObject="False" DataSourceId="1b5dbfd6-5906-416b-a2b1-db5f7426517f" DataSourceMajorVersion="0" DataSourceMinorVersion="1"/>
</file>

<file path=customXml/item8.xml><?xml version="1.0" encoding="utf-8"?>
<DataSourceInfo>
  <Id>1b5dbfd6-5906-416b-a2b1-db5f7426517f</Id>
  <MajorVersion>0</MajorVersion>
  <MinorVersion>1</MinorVersion>
  <DataSourceType>Expression</DataSourceType>
  <Name>Computed</Name>
  <Description/>
  <Filter/>
  <DataFields/>
</DataSourceInfo>
</file>

<file path=customXml/item9.xml><?xml version="1.0" encoding="utf-8"?>
<DataSourceMapping>
  <Id>db6c1201-68db-4a12-b173-330e155bf039</Id>
  <Name>EXPRESSION_VARIABLE_MAPPING</Name>
  <TargetDataSource>1b5dbfd6-5906-416b-a2b1-db5f7426517f</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Props1.xml><?xml version="1.0" encoding="utf-8"?>
<ds:datastoreItem xmlns:ds="http://schemas.openxmlformats.org/officeDocument/2006/customXml" ds:itemID="{04324F85-1E5F-44F6-8854-015E152EFCEE}">
  <ds:schemaRefs/>
</ds:datastoreItem>
</file>

<file path=customXml/itemProps10.xml><?xml version="1.0" encoding="utf-8"?>
<ds:datastoreItem xmlns:ds="http://schemas.openxmlformats.org/officeDocument/2006/customXml" ds:itemID="{E925C434-DC55-467D-A3C4-3FEAE59939A3}">
  <ds:schemaRefs/>
</ds:datastoreItem>
</file>

<file path=customXml/itemProps11.xml><?xml version="1.0" encoding="utf-8"?>
<ds:datastoreItem xmlns:ds="http://schemas.openxmlformats.org/officeDocument/2006/customXml" ds:itemID="{E52CE2B5-0952-41D9-AD49-13388A9CD302}">
  <ds:schemaRefs/>
</ds:datastoreItem>
</file>

<file path=customXml/itemProps12.xml><?xml version="1.0" encoding="utf-8"?>
<ds:datastoreItem xmlns:ds="http://schemas.openxmlformats.org/officeDocument/2006/customXml" ds:itemID="{5AAB1D2B-09AC-438E-9998-EF300D7C3C4F}">
  <ds:schemaRefs/>
</ds:datastoreItem>
</file>

<file path=customXml/itemProps13.xml><?xml version="1.0" encoding="utf-8"?>
<ds:datastoreItem xmlns:ds="http://schemas.openxmlformats.org/officeDocument/2006/customXml" ds:itemID="{5F023ED4-1631-4D63-9668-28880799E42C}">
  <ds:schemaRefs/>
</ds:datastoreItem>
</file>

<file path=customXml/itemProps14.xml><?xml version="1.0" encoding="utf-8"?>
<ds:datastoreItem xmlns:ds="http://schemas.openxmlformats.org/officeDocument/2006/customXml" ds:itemID="{E2974CF4-0B7F-4ADE-A3FF-B10CA25F5265}">
  <ds:schemaRefs/>
</ds:datastoreItem>
</file>

<file path=customXml/itemProps15.xml><?xml version="1.0" encoding="utf-8"?>
<ds:datastoreItem xmlns:ds="http://schemas.openxmlformats.org/officeDocument/2006/customXml" ds:itemID="{59E6ADCE-EFD5-4310-AC46-CA4B9D8B88A3}">
  <ds:schemaRefs/>
</ds:datastoreItem>
</file>

<file path=customXml/itemProps16.xml><?xml version="1.0" encoding="utf-8"?>
<ds:datastoreItem xmlns:ds="http://schemas.openxmlformats.org/officeDocument/2006/customXml" ds:itemID="{6D34C7C9-69A9-4256-9738-8115DBD1DB06}">
  <ds:schemaRefs/>
</ds:datastoreItem>
</file>

<file path=customXml/itemProps17.xml><?xml version="1.0" encoding="utf-8"?>
<ds:datastoreItem xmlns:ds="http://schemas.openxmlformats.org/officeDocument/2006/customXml" ds:itemID="{3E090E60-9F9D-4DA2-BA39-A2B5D1878F05}">
  <ds:schemaRefs/>
</ds:datastoreItem>
</file>

<file path=customXml/itemProps18.xml><?xml version="1.0" encoding="utf-8"?>
<ds:datastoreItem xmlns:ds="http://schemas.openxmlformats.org/officeDocument/2006/customXml" ds:itemID="{0AE97BB8-94B5-48FC-8122-EC00AB02C8FD}">
  <ds:schemaRefs/>
</ds:datastoreItem>
</file>

<file path=customXml/itemProps19.xml><?xml version="1.0" encoding="utf-8"?>
<ds:datastoreItem xmlns:ds="http://schemas.openxmlformats.org/officeDocument/2006/customXml" ds:itemID="{2A87313F-A2CE-424E-8B0E-6F0E6AB69CF9}">
  <ds:schemaRefs/>
</ds:datastoreItem>
</file>

<file path=customXml/itemProps2.xml><?xml version="1.0" encoding="utf-8"?>
<ds:datastoreItem xmlns:ds="http://schemas.openxmlformats.org/officeDocument/2006/customXml" ds:itemID="{5C2A5D17-9B64-4AC6-AE75-3F583765DCD2}">
  <ds:schemaRefs/>
</ds:datastoreItem>
</file>

<file path=customXml/itemProps3.xml><?xml version="1.0" encoding="utf-8"?>
<ds:datastoreItem xmlns:ds="http://schemas.openxmlformats.org/officeDocument/2006/customXml" ds:itemID="{98E823CA-E708-4908-8FE3-E21B59DC56AF}">
  <ds:schemaRefs/>
</ds:datastoreItem>
</file>

<file path=customXml/itemProps4.xml><?xml version="1.0" encoding="utf-8"?>
<ds:datastoreItem xmlns:ds="http://schemas.openxmlformats.org/officeDocument/2006/customXml" ds:itemID="{A291514A-4CCA-43BD-B634-02C9820847C3}">
  <ds:schemaRefs/>
</ds:datastoreItem>
</file>

<file path=customXml/itemProps5.xml><?xml version="1.0" encoding="utf-8"?>
<ds:datastoreItem xmlns:ds="http://schemas.openxmlformats.org/officeDocument/2006/customXml" ds:itemID="{C5DCE4AF-61BD-4BB2-89C4-D407B49E9C8D}">
  <ds:schemaRefs/>
</ds:datastoreItem>
</file>

<file path=customXml/itemProps6.xml><?xml version="1.0" encoding="utf-8"?>
<ds:datastoreItem xmlns:ds="http://schemas.openxmlformats.org/officeDocument/2006/customXml" ds:itemID="{60E6709E-EA45-4923-AE12-9B24137558F3}">
  <ds:schemaRefs/>
</ds:datastoreItem>
</file>

<file path=customXml/itemProps7.xml><?xml version="1.0" encoding="utf-8"?>
<ds:datastoreItem xmlns:ds="http://schemas.openxmlformats.org/officeDocument/2006/customXml" ds:itemID="{62C8BF8C-9851-4DC3-A0C1-4A842B376848}">
  <ds:schemaRefs/>
</ds:datastoreItem>
</file>

<file path=customXml/itemProps8.xml><?xml version="1.0" encoding="utf-8"?>
<ds:datastoreItem xmlns:ds="http://schemas.openxmlformats.org/officeDocument/2006/customXml" ds:itemID="{FF2CC7FD-140A-4152-953D-08D7D11C89F9}">
  <ds:schemaRefs/>
</ds:datastoreItem>
</file>

<file path=customXml/itemProps9.xml><?xml version="1.0" encoding="utf-8"?>
<ds:datastoreItem xmlns:ds="http://schemas.openxmlformats.org/officeDocument/2006/customXml" ds:itemID="{C8132570-E7A8-41A0-B9A3-23B3014985EA}">
  <ds:schemaRefs/>
</ds:datastoreItem>
</file>

<file path=docProps/app.xml><?xml version="1.0" encoding="utf-8"?>
<Properties xmlns="http://schemas.openxmlformats.org/officeDocument/2006/extended-properties" xmlns:vt="http://schemas.openxmlformats.org/officeDocument/2006/docPropsVTypes">
  <Template>PutnamCorp</Template>
  <TotalTime>155</TotalTime>
  <Words>1341</Words>
  <Application>Microsoft Office PowerPoint</Application>
  <PresentationFormat>Custom</PresentationFormat>
  <Paragraphs>114</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Arial Black</vt:lpstr>
      <vt:lpstr>Gotham C1 Head</vt:lpstr>
      <vt:lpstr>Gotham C2 Text</vt:lpstr>
      <vt:lpstr>Source Sans Pro</vt:lpstr>
      <vt:lpstr>Source Sans Pro Light</vt:lpstr>
      <vt:lpstr>Source Sans Pro Semibold</vt:lpstr>
      <vt:lpstr>1_8.5x11_template</vt:lpstr>
      <vt:lpstr>8.5x11_template</vt:lpstr>
      <vt:lpstr>Putnam 529 for America</vt:lpstr>
      <vt:lpstr>Why establish a 529 scholarship?</vt:lpstr>
      <vt:lpstr>529 scholarship fund benefits</vt:lpstr>
      <vt:lpstr>Scholarship accounts: Eligibility</vt:lpstr>
      <vt:lpstr>529 scholarship fund benefits</vt:lpstr>
      <vt:lpstr>Putnam 529 for America</vt:lpstr>
      <vt:lpstr>Putnam 529 for America scholarship plan features</vt:lpstr>
      <vt:lpstr>Goal-based portfolios</vt:lpstr>
      <vt:lpstr>Individual investment options</vt:lpstr>
      <vt:lpstr>Getting started is easy</vt:lpstr>
      <vt:lpstr>PowerPoint Presentation</vt:lpstr>
      <vt:lpstr>Invest in their future Putnam 529 for America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Putnam 529 for AmericaSM  Scholarship Account</dc:title>
  <dc:creator>Jackie Miller</dc:creator>
  <cp:lastModifiedBy>Jackie Miller</cp:lastModifiedBy>
  <cp:revision>8</cp:revision>
  <cp:lastPrinted>2015-10-19T20:29:10Z</cp:lastPrinted>
  <dcterms:created xsi:type="dcterms:W3CDTF">2023-07-24T15:06:46Z</dcterms:created>
  <dcterms:modified xsi:type="dcterms:W3CDTF">2023-07-27T18:15:08Z</dcterms:modified>
</cp:coreProperties>
</file>