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1"/>
  </p:sldMasterIdLst>
  <p:notesMasterIdLst>
    <p:notesMasterId r:id="rId30"/>
  </p:notesMasterIdLst>
  <p:handoutMasterIdLst>
    <p:handoutMasterId r:id="rId31"/>
  </p:handoutMasterIdLst>
  <p:sldIdLst>
    <p:sldId id="916" r:id="rId12"/>
    <p:sldId id="259" r:id="rId13"/>
    <p:sldId id="258" r:id="rId14"/>
    <p:sldId id="925" r:id="rId15"/>
    <p:sldId id="921" r:id="rId16"/>
    <p:sldId id="918" r:id="rId17"/>
    <p:sldId id="926" r:id="rId18"/>
    <p:sldId id="266" r:id="rId19"/>
    <p:sldId id="267" r:id="rId20"/>
    <p:sldId id="927" r:id="rId21"/>
    <p:sldId id="263" r:id="rId22"/>
    <p:sldId id="919" r:id="rId23"/>
    <p:sldId id="928" r:id="rId24"/>
    <p:sldId id="922" r:id="rId25"/>
    <p:sldId id="923" r:id="rId26"/>
    <p:sldId id="288" r:id="rId27"/>
    <p:sldId id="273" r:id="rId28"/>
    <p:sldId id="915" r:id="rId29"/>
  </p:sldIdLst>
  <p:sldSz cx="9144000" cy="6858000" type="screen4x3"/>
  <p:notesSz cx="7010400" cy="9372600"/>
  <p:custDataLst>
    <p:custData r:id="rId7"/>
    <p:custData r:id="rId5"/>
    <p:custData r:id="rId8"/>
    <p:custData r:id="rId4"/>
    <p:custData r:id="rId6"/>
    <p:custData r:id="rId9"/>
    <p:custData r:id="rId3"/>
  </p:custDataLst>
  <p:defaultTextStyle>
    <a:defPPr>
      <a:defRPr lang="en-US"/>
    </a:defPPr>
    <a:lvl1pPr algn="ctr" rtl="0" fontAlgn="base">
      <a:spcBef>
        <a:spcPct val="0"/>
      </a:spcBef>
      <a:spcAft>
        <a:spcPct val="0"/>
      </a:spcAft>
      <a:defRPr sz="1765" kern="1200">
        <a:solidFill>
          <a:schemeClr val="tx1"/>
        </a:solidFill>
        <a:latin typeface="Gotham C2 Text" pitchFamily="50" charset="0"/>
        <a:ea typeface="ＭＳ Ｐゴシック" charset="-128"/>
        <a:cs typeface="+mn-cs"/>
      </a:defRPr>
    </a:lvl1pPr>
    <a:lvl2pPr marL="403388" algn="ctr" rtl="0" fontAlgn="base">
      <a:spcBef>
        <a:spcPct val="0"/>
      </a:spcBef>
      <a:spcAft>
        <a:spcPct val="0"/>
      </a:spcAft>
      <a:defRPr sz="1765" kern="1200">
        <a:solidFill>
          <a:schemeClr val="tx1"/>
        </a:solidFill>
        <a:latin typeface="Gotham C2 Text" pitchFamily="50" charset="0"/>
        <a:ea typeface="ＭＳ Ｐゴシック" charset="-128"/>
        <a:cs typeface="+mn-cs"/>
      </a:defRPr>
    </a:lvl2pPr>
    <a:lvl3pPr marL="806775" algn="ctr" rtl="0" fontAlgn="base">
      <a:spcBef>
        <a:spcPct val="0"/>
      </a:spcBef>
      <a:spcAft>
        <a:spcPct val="0"/>
      </a:spcAft>
      <a:defRPr sz="1765" kern="1200">
        <a:solidFill>
          <a:schemeClr val="tx1"/>
        </a:solidFill>
        <a:latin typeface="Gotham C2 Text" pitchFamily="50" charset="0"/>
        <a:ea typeface="ＭＳ Ｐゴシック" charset="-128"/>
        <a:cs typeface="+mn-cs"/>
      </a:defRPr>
    </a:lvl3pPr>
    <a:lvl4pPr marL="1210163" algn="ctr" rtl="0" fontAlgn="base">
      <a:spcBef>
        <a:spcPct val="0"/>
      </a:spcBef>
      <a:spcAft>
        <a:spcPct val="0"/>
      </a:spcAft>
      <a:defRPr sz="1765" kern="1200">
        <a:solidFill>
          <a:schemeClr val="tx1"/>
        </a:solidFill>
        <a:latin typeface="Gotham C2 Text" pitchFamily="50" charset="0"/>
        <a:ea typeface="ＭＳ Ｐゴシック" charset="-128"/>
        <a:cs typeface="+mn-cs"/>
      </a:defRPr>
    </a:lvl4pPr>
    <a:lvl5pPr marL="1613550" algn="ctr" rtl="0" fontAlgn="base">
      <a:spcBef>
        <a:spcPct val="0"/>
      </a:spcBef>
      <a:spcAft>
        <a:spcPct val="0"/>
      </a:spcAft>
      <a:defRPr sz="1765" kern="1200">
        <a:solidFill>
          <a:schemeClr val="tx1"/>
        </a:solidFill>
        <a:latin typeface="Gotham C2 Text" pitchFamily="50" charset="0"/>
        <a:ea typeface="ＭＳ Ｐゴシック" charset="-128"/>
        <a:cs typeface="+mn-cs"/>
      </a:defRPr>
    </a:lvl5pPr>
    <a:lvl6pPr marL="2016938" algn="l" defTabSz="806775" rtl="0" eaLnBrk="1" latinLnBrk="0" hangingPunct="1">
      <a:defRPr sz="1765" kern="1200">
        <a:solidFill>
          <a:schemeClr val="tx1"/>
        </a:solidFill>
        <a:latin typeface="Gotham C2 Text" pitchFamily="50" charset="0"/>
        <a:ea typeface="ＭＳ Ｐゴシック" charset="-128"/>
        <a:cs typeface="+mn-cs"/>
      </a:defRPr>
    </a:lvl6pPr>
    <a:lvl7pPr marL="2420325" algn="l" defTabSz="806775" rtl="0" eaLnBrk="1" latinLnBrk="0" hangingPunct="1">
      <a:defRPr sz="1765" kern="1200">
        <a:solidFill>
          <a:schemeClr val="tx1"/>
        </a:solidFill>
        <a:latin typeface="Gotham C2 Text" pitchFamily="50" charset="0"/>
        <a:ea typeface="ＭＳ Ｐゴシック" charset="-128"/>
        <a:cs typeface="+mn-cs"/>
      </a:defRPr>
    </a:lvl7pPr>
    <a:lvl8pPr marL="2823713" algn="l" defTabSz="806775" rtl="0" eaLnBrk="1" latinLnBrk="0" hangingPunct="1">
      <a:defRPr sz="1765" kern="1200">
        <a:solidFill>
          <a:schemeClr val="tx1"/>
        </a:solidFill>
        <a:latin typeface="Gotham C2 Text" pitchFamily="50" charset="0"/>
        <a:ea typeface="ＭＳ Ｐゴシック" charset="-128"/>
        <a:cs typeface="+mn-cs"/>
      </a:defRPr>
    </a:lvl8pPr>
    <a:lvl9pPr marL="3227100" algn="l" defTabSz="806775" rtl="0" eaLnBrk="1" latinLnBrk="0" hangingPunct="1">
      <a:defRPr sz="1765" kern="1200">
        <a:solidFill>
          <a:schemeClr val="tx1"/>
        </a:solidFill>
        <a:latin typeface="Gotham C2 Text" pitchFamily="50" charset="0"/>
        <a:ea typeface="ＭＳ Ｐゴシック" charset="-128"/>
        <a:cs typeface="+mn-cs"/>
      </a:defRPr>
    </a:lvl9pPr>
  </p:defaultTextStyle>
  <p:extLst>
    <p:ext uri="{EFAFB233-063F-42B5-8137-9DF3F51BA10A}">
      <p15:sldGuideLst xmlns:p15="http://schemas.microsoft.com/office/powerpoint/2012/main">
        <p15:guide id="1" orient="horz" pos="4074" userDrawn="1">
          <p15:clr>
            <a:srgbClr val="A4A3A4"/>
          </p15:clr>
        </p15:guide>
        <p15:guide id="2" orient="horz" pos="3935" userDrawn="1">
          <p15:clr>
            <a:srgbClr val="A4A3A4"/>
          </p15:clr>
        </p15:guide>
        <p15:guide id="3" orient="horz" pos="4152" userDrawn="1">
          <p15:clr>
            <a:srgbClr val="A4A3A4"/>
          </p15:clr>
        </p15:guide>
        <p15:guide id="4" orient="horz" pos="3888" userDrawn="1">
          <p15:clr>
            <a:srgbClr val="A4A3A4"/>
          </p15:clr>
        </p15:guide>
        <p15:guide id="5" orient="horz" pos="384" userDrawn="1">
          <p15:clr>
            <a:srgbClr val="A4A3A4"/>
          </p15:clr>
        </p15:guide>
        <p15:guide id="6" orient="horz" pos="1017" userDrawn="1">
          <p15:clr>
            <a:srgbClr val="A4A3A4"/>
          </p15:clr>
        </p15:guide>
        <p15:guide id="7" orient="horz" pos="1466" userDrawn="1">
          <p15:clr>
            <a:srgbClr val="A4A3A4"/>
          </p15:clr>
        </p15:guide>
        <p15:guide id="8" orient="horz" pos="2784" userDrawn="1">
          <p15:clr>
            <a:srgbClr val="A4A3A4"/>
          </p15:clr>
        </p15:guide>
        <p15:guide id="9" orient="horz" pos="1224" userDrawn="1">
          <p15:clr>
            <a:srgbClr val="A4A3A4"/>
          </p15:clr>
        </p15:guide>
        <p15:guide id="10" pos="508" userDrawn="1">
          <p15:clr>
            <a:srgbClr val="A4A3A4"/>
          </p15:clr>
        </p15:guide>
        <p15:guide id="11" pos="5760" userDrawn="1">
          <p15:clr>
            <a:srgbClr val="A4A3A4"/>
          </p15:clr>
        </p15:guide>
        <p15:guide id="12" pos="4560" userDrawn="1">
          <p15:clr>
            <a:srgbClr val="A4A3A4"/>
          </p15:clr>
        </p15:guide>
        <p15:guide id="13" pos="5232" userDrawn="1">
          <p15:clr>
            <a:srgbClr val="A4A3A4"/>
          </p15:clr>
        </p15:guide>
        <p15:guide id="14" pos="2448" userDrawn="1">
          <p15:clr>
            <a:srgbClr val="A4A3A4"/>
          </p15:clr>
        </p15:guide>
        <p15:guide id="15" pos="1745" userDrawn="1">
          <p15:clr>
            <a:srgbClr val="A4A3A4"/>
          </p15:clr>
        </p15:guide>
        <p15:guide id="16" pos="5112" userDrawn="1">
          <p15:clr>
            <a:srgbClr val="A4A3A4"/>
          </p15:clr>
        </p15:guide>
        <p15:guide id="17" pos="912" userDrawn="1">
          <p15:clr>
            <a:srgbClr val="A4A3A4"/>
          </p15:clr>
        </p15:guide>
        <p15:guide id="18" orient="horz" pos="1680" userDrawn="1">
          <p15:clr>
            <a:srgbClr val="A4A3A4"/>
          </p15:clr>
        </p15:guide>
      </p15:sldGuideLst>
    </p:ext>
    <p:ext uri="{2D200454-40CA-4A62-9FC3-DE9A4176ACB9}">
      <p15:notesGuideLst xmlns:p15="http://schemas.microsoft.com/office/powerpoint/2012/main">
        <p15:guide id="1" orient="horz" pos="5575" userDrawn="1">
          <p15:clr>
            <a:srgbClr val="A4A3A4"/>
          </p15:clr>
        </p15:guide>
        <p15:guide id="2" orient="horz" pos="295" userDrawn="1">
          <p15:clr>
            <a:srgbClr val="A4A3A4"/>
          </p15:clr>
        </p15:guide>
        <p15:guide id="3" pos="4072" userDrawn="1">
          <p15:clr>
            <a:srgbClr val="A4A3A4"/>
          </p15:clr>
        </p15:guide>
        <p15:guide id="4" pos="3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atson" initials="SW" lastIdx="2" clrIdx="0">
    <p:extLst>
      <p:ext uri="{19B8F6BF-5375-455C-9EA6-DF929625EA0E}">
        <p15:presenceInfo xmlns:p15="http://schemas.microsoft.com/office/powerpoint/2012/main" userId="S::Sarah_Watson@putnam.com::88a386b3-045b-425e-8868-275c3e54fb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0073B1"/>
    <a:srgbClr val="D5F8FB"/>
    <a:srgbClr val="000000"/>
    <a:srgbClr val="343635"/>
    <a:srgbClr val="004751"/>
    <a:srgbClr val="004675"/>
    <a:srgbClr val="CDDDE9"/>
    <a:srgbClr val="007B89"/>
    <a:srgbClr val="007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56"/>
    <p:restoredTop sz="97680" autoAdjust="0"/>
  </p:normalViewPr>
  <p:slideViewPr>
    <p:cSldViewPr snapToGrid="0">
      <p:cViewPr varScale="1">
        <p:scale>
          <a:sx n="64" d="100"/>
          <a:sy n="64" d="100"/>
        </p:scale>
        <p:origin x="990" y="72"/>
      </p:cViewPr>
      <p:guideLst>
        <p:guide orient="horz" pos="4074"/>
        <p:guide orient="horz" pos="3935"/>
        <p:guide orient="horz" pos="4152"/>
        <p:guide orient="horz" pos="3888"/>
        <p:guide orient="horz" pos="384"/>
        <p:guide orient="horz" pos="1017"/>
        <p:guide orient="horz" pos="1466"/>
        <p:guide orient="horz" pos="2784"/>
        <p:guide orient="horz" pos="1224"/>
        <p:guide pos="508"/>
        <p:guide pos="5760"/>
        <p:guide pos="4560"/>
        <p:guide pos="5232"/>
        <p:guide pos="2448"/>
        <p:guide pos="1745"/>
        <p:guide pos="5112"/>
        <p:guide pos="912"/>
        <p:guide orient="horz" pos="1680"/>
      </p:guideLst>
    </p:cSldViewPr>
  </p:slideViewPr>
  <p:notesTextViewPr>
    <p:cViewPr>
      <p:scale>
        <a:sx n="1" d="1"/>
        <a:sy n="1" d="1"/>
      </p:scale>
      <p:origin x="0" y="0"/>
    </p:cViewPr>
  </p:notesTextViewPr>
  <p:notesViewPr>
    <p:cSldViewPr snapToGrid="0">
      <p:cViewPr varScale="1">
        <p:scale>
          <a:sx n="63" d="100"/>
          <a:sy n="63" d="100"/>
        </p:scale>
        <p:origin x="3178" y="82"/>
      </p:cViewPr>
      <p:guideLst>
        <p:guide orient="horz" pos="5575"/>
        <p:guide orient="horz" pos="295"/>
        <p:guide pos="4072"/>
        <p:guide pos="3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5.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150" name="Group 30"/>
          <p:cNvGraphicFramePr>
            <a:graphicFrameLocks noGrp="1"/>
          </p:cNvGraphicFramePr>
          <p:nvPr>
            <p:custDataLst>
              <p:tags r:id="rId2"/>
            </p:custDataLst>
            <p:extLst>
              <p:ext uri="{D42A27DB-BD31-4B8C-83A1-F6EECF244321}">
                <p14:modId xmlns:p14="http://schemas.microsoft.com/office/powerpoint/2010/main" val="57715989"/>
              </p:ext>
            </p:extLst>
          </p:nvPr>
        </p:nvGraphicFramePr>
        <p:xfrm>
          <a:off x="2880857" y="8749255"/>
          <a:ext cx="3582847" cy="249339"/>
        </p:xfrm>
        <a:graphic>
          <a:graphicData uri="http://schemas.openxmlformats.org/drawingml/2006/table">
            <a:tbl>
              <a:tblPr/>
              <a:tblGrid>
                <a:gridCol w="3582847">
                  <a:extLst>
                    <a:ext uri="{9D8B030D-6E8A-4147-A177-3AD203B41FA5}">
                      <a16:colId xmlns:a16="http://schemas.microsoft.com/office/drawing/2014/main" val="20000"/>
                    </a:ext>
                  </a:extLst>
                </a:gridCol>
              </a:tblGrid>
              <a:tr h="249339">
                <a:tc>
                  <a:txBody>
                    <a:bodyPr/>
                    <a:lstStyle/>
                    <a:p>
                      <a:pPr algn="r" defTabSz="1019175"/>
                      <a:r>
                        <a:rPr lang="en-US" sz="800" dirty="0">
                          <a:solidFill>
                            <a:srgbClr val="000000"/>
                          </a:solidFill>
                          <a:latin typeface="Source Sans Pro Light" panose="020B0403030403020204" pitchFamily="34" charset="0"/>
                          <a:cs typeface="Arial" panose="020B0604020202020204" pitchFamily="34" charset="0"/>
                        </a:rPr>
                        <a:t>329710. 4/22</a:t>
                      </a:r>
                    </a:p>
                  </a:txBody>
                  <a:tcPr marL="74302" marR="74302" marT="0" marB="0" anchor="ctr" horzOverflow="overflow">
                    <a:lnL>
                      <a:noFill/>
                    </a:lnL>
                    <a:lnR w="12700" cap="flat" cmpd="sng" algn="ctr">
                      <a:solidFill>
                        <a:srgbClr val="1A7FBA"/>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146" name="Text Box 26"/>
          <p:cNvSpPr txBox="1">
            <a:spLocks noChangeArrowheads="1"/>
          </p:cNvSpPr>
          <p:nvPr/>
        </p:nvSpPr>
        <p:spPr bwMode="auto">
          <a:xfrm>
            <a:off x="443697" y="8699708"/>
            <a:ext cx="1177916" cy="21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3503" tIns="46754" rIns="93503" bIns="46754">
            <a:spAutoFit/>
          </a:bodyPr>
          <a:lstStyle>
            <a:lvl1pPr defTabSz="955675" eaLnBrk="0" hangingPunct="0">
              <a:defRPr sz="2000">
                <a:solidFill>
                  <a:schemeClr val="tx1"/>
                </a:solidFill>
                <a:latin typeface="Gotham C2 Text" charset="0"/>
                <a:ea typeface="ＭＳ Ｐゴシック" charset="0"/>
                <a:cs typeface="ＭＳ Ｐゴシック" charset="0"/>
              </a:defRPr>
            </a:lvl1pPr>
            <a:lvl2pPr marL="719138" indent="-276225" defTabSz="955675" eaLnBrk="0" hangingPunct="0">
              <a:defRPr sz="2000">
                <a:solidFill>
                  <a:schemeClr val="tx1"/>
                </a:solidFill>
                <a:latin typeface="Gotham C2 Text" charset="0"/>
                <a:ea typeface="ＭＳ Ｐゴシック" charset="0"/>
              </a:defRPr>
            </a:lvl2pPr>
            <a:lvl3pPr marL="1106488" indent="-220663" defTabSz="955675" eaLnBrk="0" hangingPunct="0">
              <a:defRPr sz="2000">
                <a:solidFill>
                  <a:schemeClr val="tx1"/>
                </a:solidFill>
                <a:latin typeface="Gotham C2 Text" charset="0"/>
                <a:ea typeface="ＭＳ Ｐゴシック" charset="0"/>
              </a:defRPr>
            </a:lvl3pPr>
            <a:lvl4pPr marL="1549400" indent="-220663" defTabSz="955675" eaLnBrk="0" hangingPunct="0">
              <a:defRPr sz="2000">
                <a:solidFill>
                  <a:schemeClr val="tx1"/>
                </a:solidFill>
                <a:latin typeface="Gotham C2 Text" charset="0"/>
                <a:ea typeface="ＭＳ Ｐゴシック" charset="0"/>
              </a:defRPr>
            </a:lvl4pPr>
            <a:lvl5pPr marL="1992313" indent="-220663" defTabSz="955675" eaLnBrk="0" hangingPunct="0">
              <a:defRPr sz="2000">
                <a:solidFill>
                  <a:schemeClr val="tx1"/>
                </a:solidFill>
                <a:latin typeface="Gotham C2 Text" charset="0"/>
                <a:ea typeface="ＭＳ Ｐゴシック" charset="0"/>
              </a:defRPr>
            </a:lvl5pPr>
            <a:lvl6pPr marL="2449513" indent="-220663" defTabSz="955675" eaLnBrk="0" fontAlgn="base" hangingPunct="0">
              <a:spcBef>
                <a:spcPct val="0"/>
              </a:spcBef>
              <a:spcAft>
                <a:spcPct val="0"/>
              </a:spcAft>
              <a:defRPr sz="2000">
                <a:solidFill>
                  <a:schemeClr val="tx1"/>
                </a:solidFill>
                <a:latin typeface="Gotham C2 Text" charset="0"/>
                <a:ea typeface="ＭＳ Ｐゴシック" charset="0"/>
              </a:defRPr>
            </a:lvl6pPr>
            <a:lvl7pPr marL="2906713" indent="-220663" defTabSz="955675" eaLnBrk="0" fontAlgn="base" hangingPunct="0">
              <a:spcBef>
                <a:spcPct val="0"/>
              </a:spcBef>
              <a:spcAft>
                <a:spcPct val="0"/>
              </a:spcAft>
              <a:defRPr sz="2000">
                <a:solidFill>
                  <a:schemeClr val="tx1"/>
                </a:solidFill>
                <a:latin typeface="Gotham C2 Text" charset="0"/>
                <a:ea typeface="ＭＳ Ｐゴシック" charset="0"/>
              </a:defRPr>
            </a:lvl7pPr>
            <a:lvl8pPr marL="3363913" indent="-220663" defTabSz="955675" eaLnBrk="0" fontAlgn="base" hangingPunct="0">
              <a:spcBef>
                <a:spcPct val="0"/>
              </a:spcBef>
              <a:spcAft>
                <a:spcPct val="0"/>
              </a:spcAft>
              <a:defRPr sz="2000">
                <a:solidFill>
                  <a:schemeClr val="tx1"/>
                </a:solidFill>
                <a:latin typeface="Gotham C2 Text" charset="0"/>
                <a:ea typeface="ＭＳ Ｐゴシック" charset="0"/>
              </a:defRPr>
            </a:lvl8pPr>
            <a:lvl9pPr marL="3821113" indent="-220663" defTabSz="955675" eaLnBrk="0" fontAlgn="base" hangingPunct="0">
              <a:spcBef>
                <a:spcPct val="0"/>
              </a:spcBef>
              <a:spcAft>
                <a:spcPct val="0"/>
              </a:spcAft>
              <a:defRPr sz="2000">
                <a:solidFill>
                  <a:schemeClr val="tx1"/>
                </a:solidFill>
                <a:latin typeface="Gotham C2 Text" charset="0"/>
                <a:ea typeface="ＭＳ Ｐゴシック" charset="0"/>
              </a:defRPr>
            </a:lvl9pPr>
          </a:lstStyle>
          <a:p>
            <a:pPr algn="l" eaLnBrk="1" hangingPunct="1">
              <a:defRPr/>
            </a:pPr>
            <a:r>
              <a:rPr lang="en-US" sz="800" b="1">
                <a:latin typeface="Source Sans Pro Light" panose="020B0403030403020204" pitchFamily="34" charset="0"/>
              </a:rPr>
              <a:t>PUTNAM INVESTMENTS</a:t>
            </a:r>
          </a:p>
        </p:txBody>
      </p:sp>
      <p:sp>
        <p:nvSpPr>
          <p:cNvPr id="41990" name="Rectangle 27"/>
          <p:cNvSpPr>
            <a:spLocks noChangeArrowheads="1"/>
          </p:cNvSpPr>
          <p:nvPr/>
        </p:nvSpPr>
        <p:spPr bwMode="auto">
          <a:xfrm>
            <a:off x="6446274" y="8768436"/>
            <a:ext cx="290284" cy="215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1338" tIns="45671" rIns="91338" bIns="45671">
            <a:spAutoFit/>
          </a:bodyPr>
          <a:lstStyle/>
          <a:p>
            <a:pPr algn="l" defTabSz="923554">
              <a:buClr>
                <a:schemeClr val="tx2"/>
              </a:buClr>
            </a:pPr>
            <a:fld id="{1A797CE9-049D-415B-B10C-828B86054992}" type="slidenum">
              <a:rPr lang="en-US" sz="800">
                <a:latin typeface="Source Sans Pro Light" panose="020B0403030403020204" pitchFamily="34" charset="0"/>
              </a:rPr>
              <a:pPr algn="l" defTabSz="923554">
                <a:buClr>
                  <a:schemeClr val="tx2"/>
                </a:buClr>
              </a:pPr>
              <a:t>‹#›</a:t>
            </a:fld>
            <a:endParaRPr lang="en-US" sz="800">
              <a:latin typeface="Source Sans Pro Light" panose="020B0403030403020204" pitchFamily="34" charset="0"/>
            </a:endParaRPr>
          </a:p>
        </p:txBody>
      </p:sp>
    </p:spTree>
    <p:extLst>
      <p:ext uri="{BB962C8B-B14F-4D97-AF65-F5344CB8AC3E}">
        <p14:creationId xmlns:p14="http://schemas.microsoft.com/office/powerpoint/2010/main" val="375341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theme" Target="../theme/theme2.xml"/><Relationship Id="rId5" Type="http://schemas.openxmlformats.org/officeDocument/2006/relationships/tags" Target="../tags/tag4.xml"/><Relationship Id="rId4" Type="http://schemas.openxmlformats.org/officeDocument/2006/relationships/tags" Target="../tags/tag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4"/>
          <p:cNvSpPr>
            <a:spLocks noGrp="1" noRot="1" noChangeAspect="1" noChangeArrowheads="1" noTextEdit="1"/>
          </p:cNvSpPr>
          <p:nvPr>
            <p:ph type="sldImg" idx="2"/>
          </p:nvPr>
        </p:nvSpPr>
        <p:spPr bwMode="auto">
          <a:xfrm>
            <a:off x="1438275" y="468313"/>
            <a:ext cx="4140200" cy="31067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custDataLst>
              <p:tags r:id="rId2"/>
            </p:custDataLst>
          </p:nvPr>
        </p:nvSpPr>
        <p:spPr bwMode="auto">
          <a:xfrm>
            <a:off x="545117" y="3983037"/>
            <a:ext cx="5920175" cy="437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3503" tIns="46754" rIns="93503" bIns="467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84" name="Text Box 16"/>
          <p:cNvSpPr txBox="1">
            <a:spLocks noChangeArrowheads="1"/>
          </p:cNvSpPr>
          <p:nvPr>
            <p:custDataLst>
              <p:tags r:id="rId3"/>
            </p:custDataLst>
          </p:nvPr>
        </p:nvSpPr>
        <p:spPr bwMode="auto">
          <a:xfrm>
            <a:off x="443697" y="8699708"/>
            <a:ext cx="1177916" cy="21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3503" tIns="46754" rIns="93503" bIns="46754">
            <a:spAutoFit/>
          </a:bodyPr>
          <a:lstStyle>
            <a:lvl1pPr defTabSz="955675" eaLnBrk="0" hangingPunct="0">
              <a:defRPr sz="2000">
                <a:solidFill>
                  <a:schemeClr val="tx1"/>
                </a:solidFill>
                <a:latin typeface="Gotham C2 Text" charset="0"/>
                <a:ea typeface="ＭＳ Ｐゴシック" charset="0"/>
                <a:cs typeface="ＭＳ Ｐゴシック" charset="0"/>
              </a:defRPr>
            </a:lvl1pPr>
            <a:lvl2pPr marL="719138" indent="-276225" defTabSz="955675" eaLnBrk="0" hangingPunct="0">
              <a:defRPr sz="2000">
                <a:solidFill>
                  <a:schemeClr val="tx1"/>
                </a:solidFill>
                <a:latin typeface="Gotham C2 Text" charset="0"/>
                <a:ea typeface="ＭＳ Ｐゴシック" charset="0"/>
              </a:defRPr>
            </a:lvl2pPr>
            <a:lvl3pPr marL="1106488" indent="-220663" defTabSz="955675" eaLnBrk="0" hangingPunct="0">
              <a:defRPr sz="2000">
                <a:solidFill>
                  <a:schemeClr val="tx1"/>
                </a:solidFill>
                <a:latin typeface="Gotham C2 Text" charset="0"/>
                <a:ea typeface="ＭＳ Ｐゴシック" charset="0"/>
              </a:defRPr>
            </a:lvl3pPr>
            <a:lvl4pPr marL="1549400" indent="-220663" defTabSz="955675" eaLnBrk="0" hangingPunct="0">
              <a:defRPr sz="2000">
                <a:solidFill>
                  <a:schemeClr val="tx1"/>
                </a:solidFill>
                <a:latin typeface="Gotham C2 Text" charset="0"/>
                <a:ea typeface="ＭＳ Ｐゴシック" charset="0"/>
              </a:defRPr>
            </a:lvl4pPr>
            <a:lvl5pPr marL="1992313" indent="-220663" defTabSz="955675" eaLnBrk="0" hangingPunct="0">
              <a:defRPr sz="2000">
                <a:solidFill>
                  <a:schemeClr val="tx1"/>
                </a:solidFill>
                <a:latin typeface="Gotham C2 Text" charset="0"/>
                <a:ea typeface="ＭＳ Ｐゴシック" charset="0"/>
              </a:defRPr>
            </a:lvl5pPr>
            <a:lvl6pPr marL="2449513" indent="-220663" defTabSz="955675" eaLnBrk="0" fontAlgn="base" hangingPunct="0">
              <a:spcBef>
                <a:spcPct val="0"/>
              </a:spcBef>
              <a:spcAft>
                <a:spcPct val="0"/>
              </a:spcAft>
              <a:defRPr sz="2000">
                <a:solidFill>
                  <a:schemeClr val="tx1"/>
                </a:solidFill>
                <a:latin typeface="Gotham C2 Text" charset="0"/>
                <a:ea typeface="ＭＳ Ｐゴシック" charset="0"/>
              </a:defRPr>
            </a:lvl6pPr>
            <a:lvl7pPr marL="2906713" indent="-220663" defTabSz="955675" eaLnBrk="0" fontAlgn="base" hangingPunct="0">
              <a:spcBef>
                <a:spcPct val="0"/>
              </a:spcBef>
              <a:spcAft>
                <a:spcPct val="0"/>
              </a:spcAft>
              <a:defRPr sz="2000">
                <a:solidFill>
                  <a:schemeClr val="tx1"/>
                </a:solidFill>
                <a:latin typeface="Gotham C2 Text" charset="0"/>
                <a:ea typeface="ＭＳ Ｐゴシック" charset="0"/>
              </a:defRPr>
            </a:lvl7pPr>
            <a:lvl8pPr marL="3363913" indent="-220663" defTabSz="955675" eaLnBrk="0" fontAlgn="base" hangingPunct="0">
              <a:spcBef>
                <a:spcPct val="0"/>
              </a:spcBef>
              <a:spcAft>
                <a:spcPct val="0"/>
              </a:spcAft>
              <a:defRPr sz="2000">
                <a:solidFill>
                  <a:schemeClr val="tx1"/>
                </a:solidFill>
                <a:latin typeface="Gotham C2 Text" charset="0"/>
                <a:ea typeface="ＭＳ Ｐゴシック" charset="0"/>
              </a:defRPr>
            </a:lvl8pPr>
            <a:lvl9pPr marL="3821113" indent="-220663" defTabSz="955675" eaLnBrk="0" fontAlgn="base" hangingPunct="0">
              <a:spcBef>
                <a:spcPct val="0"/>
              </a:spcBef>
              <a:spcAft>
                <a:spcPct val="0"/>
              </a:spcAft>
              <a:defRPr sz="2000">
                <a:solidFill>
                  <a:schemeClr val="tx1"/>
                </a:solidFill>
                <a:latin typeface="Gotham C2 Text" charset="0"/>
                <a:ea typeface="ＭＳ Ｐゴシック" charset="0"/>
              </a:defRPr>
            </a:lvl9pPr>
          </a:lstStyle>
          <a:p>
            <a:pPr algn="l" eaLnBrk="1" hangingPunct="1">
              <a:defRPr/>
            </a:pPr>
            <a:r>
              <a:rPr lang="en-US" sz="800" b="1">
                <a:latin typeface="Source Sans Pro Light" panose="020B0403030403020204" pitchFamily="34" charset="0"/>
              </a:rPr>
              <a:t>PUTNAM INVESTMENTS</a:t>
            </a:r>
          </a:p>
        </p:txBody>
      </p:sp>
      <p:graphicFrame>
        <p:nvGraphicFramePr>
          <p:cNvPr id="7192" name="Group 24"/>
          <p:cNvGraphicFramePr>
            <a:graphicFrameLocks noGrp="1"/>
          </p:cNvGraphicFramePr>
          <p:nvPr>
            <p:custDataLst>
              <p:tags r:id="rId4"/>
            </p:custDataLst>
            <p:extLst>
              <p:ext uri="{D42A27DB-BD31-4B8C-83A1-F6EECF244321}">
                <p14:modId xmlns:p14="http://schemas.microsoft.com/office/powerpoint/2010/main" val="3091573703"/>
              </p:ext>
            </p:extLst>
          </p:nvPr>
        </p:nvGraphicFramePr>
        <p:xfrm>
          <a:off x="2880857" y="8749255"/>
          <a:ext cx="3582847" cy="249339"/>
        </p:xfrm>
        <a:graphic>
          <a:graphicData uri="http://schemas.openxmlformats.org/drawingml/2006/table">
            <a:tbl>
              <a:tblPr/>
              <a:tblGrid>
                <a:gridCol w="3582847">
                  <a:extLst>
                    <a:ext uri="{9D8B030D-6E8A-4147-A177-3AD203B41FA5}">
                      <a16:colId xmlns:a16="http://schemas.microsoft.com/office/drawing/2014/main" val="20000"/>
                    </a:ext>
                  </a:extLst>
                </a:gridCol>
              </a:tblGrid>
              <a:tr h="249339">
                <a:tc>
                  <a:txBody>
                    <a:bodyPr/>
                    <a:lstStyle/>
                    <a:p>
                      <a:pPr algn="r" defTabSz="1019175"/>
                      <a:r>
                        <a:rPr lang="en-US" sz="800" dirty="0">
                          <a:solidFill>
                            <a:srgbClr val="000000"/>
                          </a:solidFill>
                          <a:latin typeface="Source Sans Pro Light" panose="020B0403030403020204" pitchFamily="34" charset="0"/>
                          <a:cs typeface="Arial" panose="020B0604020202020204" pitchFamily="34" charset="0"/>
                        </a:rPr>
                        <a:t>329710  4/22</a:t>
                      </a:r>
                    </a:p>
                  </a:txBody>
                  <a:tcPr marL="74302" marR="74302" marT="0" marB="0" anchor="ctr" horzOverflow="overflow">
                    <a:lnL>
                      <a:noFill/>
                    </a:lnL>
                    <a:lnR w="12700" cap="flat" cmpd="sng" algn="ctr">
                      <a:solidFill>
                        <a:srgbClr val="1A7FBA"/>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3560" name="Rectangle 30"/>
          <p:cNvSpPr>
            <a:spLocks noChangeArrowheads="1"/>
          </p:cNvSpPr>
          <p:nvPr>
            <p:custDataLst>
              <p:tags r:id="rId5"/>
            </p:custDataLst>
          </p:nvPr>
        </p:nvSpPr>
        <p:spPr bwMode="auto">
          <a:xfrm>
            <a:off x="6446274" y="8768436"/>
            <a:ext cx="290284" cy="215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1338" tIns="45671" rIns="91338" bIns="45671">
            <a:spAutoFit/>
          </a:bodyPr>
          <a:lstStyle/>
          <a:p>
            <a:pPr algn="l" defTabSz="923554">
              <a:buClr>
                <a:schemeClr val="tx2"/>
              </a:buClr>
            </a:pPr>
            <a:fld id="{B25AA5A6-AEB3-4D94-8E34-E1A3F4EB3ADA}" type="slidenum">
              <a:rPr lang="en-US" sz="800">
                <a:latin typeface="Source Sans Pro Light" panose="020B0403030403020204" pitchFamily="34" charset="0"/>
              </a:rPr>
              <a:pPr algn="l" defTabSz="923554">
                <a:buClr>
                  <a:schemeClr val="tx2"/>
                </a:buClr>
              </a:pPr>
              <a:t>‹#›</a:t>
            </a:fld>
            <a:endParaRPr lang="en-US" sz="800">
              <a:latin typeface="Source Sans Pro Light" panose="020B0403030403020204" pitchFamily="34" charset="0"/>
            </a:endParaRPr>
          </a:p>
        </p:txBody>
      </p:sp>
    </p:spTree>
    <p:extLst>
      <p:ext uri="{BB962C8B-B14F-4D97-AF65-F5344CB8AC3E}">
        <p14:creationId xmlns:p14="http://schemas.microsoft.com/office/powerpoint/2010/main" val="2977285979"/>
      </p:ext>
    </p:extLst>
  </p:cSld>
  <p:clrMap bg1="lt1" tx1="dk1" bg2="lt2" tx2="dk2" accent1="accent1" accent2="accent2" accent3="accent3" accent4="accent4" accent5="accent5" accent6="accent6" hlink="hlink" folHlink="folHlink"/>
  <p:notesStyle>
    <a:lvl1pPr algn="l" rtl="0" eaLnBrk="0" fontAlgn="base" hangingPunct="0">
      <a:lnSpc>
        <a:spcPct val="110000"/>
      </a:lnSpc>
      <a:spcBef>
        <a:spcPct val="0"/>
      </a:spcBef>
      <a:spcAft>
        <a:spcPct val="0"/>
      </a:spcAft>
      <a:defRPr sz="882" kern="1200">
        <a:solidFill>
          <a:schemeClr val="tx1"/>
        </a:solidFill>
        <a:latin typeface="Source Sans Pro Light" panose="020B0403030403020204" pitchFamily="34" charset="0"/>
        <a:ea typeface="ＭＳ Ｐゴシック" charset="-128"/>
        <a:cs typeface="MS PGothic" charset="0"/>
      </a:defRPr>
    </a:lvl1pPr>
    <a:lvl2pPr marL="198892" indent="-98046" algn="l" rtl="0" eaLnBrk="0" fontAlgn="base" hangingPunct="0">
      <a:lnSpc>
        <a:spcPct val="110000"/>
      </a:lnSpc>
      <a:spcBef>
        <a:spcPct val="0"/>
      </a:spcBef>
      <a:spcAft>
        <a:spcPct val="0"/>
      </a:spcAft>
      <a:buClr>
        <a:srgbClr val="1A7FBA"/>
      </a:buClr>
      <a:buChar char="•"/>
      <a:defRPr sz="882" kern="1200">
        <a:solidFill>
          <a:schemeClr val="tx1"/>
        </a:solidFill>
        <a:latin typeface="Source Sans Pro Light" panose="020B0403030403020204" pitchFamily="34" charset="0"/>
        <a:ea typeface="ＭＳ Ｐゴシック" charset="-128"/>
        <a:cs typeface="MS PGothic" charset="0"/>
      </a:defRPr>
    </a:lvl2pPr>
    <a:lvl3pPr marL="397785" indent="-98046" algn="l" rtl="0" eaLnBrk="0" fontAlgn="base" hangingPunct="0">
      <a:lnSpc>
        <a:spcPct val="110000"/>
      </a:lnSpc>
      <a:spcBef>
        <a:spcPct val="0"/>
      </a:spcBef>
      <a:spcAft>
        <a:spcPct val="0"/>
      </a:spcAft>
      <a:buClr>
        <a:srgbClr val="1A7FBA"/>
      </a:buClr>
      <a:buFont typeface="Gotham C2 Text" pitchFamily="50" charset="0"/>
      <a:buChar char="–"/>
      <a:defRPr sz="794" kern="1200">
        <a:solidFill>
          <a:schemeClr val="tx1"/>
        </a:solidFill>
        <a:latin typeface="Source Sans Pro Light" panose="020B0403030403020204" pitchFamily="34" charset="0"/>
        <a:ea typeface="ＭＳ Ｐゴシック" charset="-128"/>
        <a:cs typeface="MS PGothic" charset="0"/>
      </a:defRPr>
    </a:lvl3pPr>
    <a:lvl4pPr marL="605081" indent="-106449" algn="l" rtl="0" eaLnBrk="0" fontAlgn="base" hangingPunct="0">
      <a:lnSpc>
        <a:spcPct val="110000"/>
      </a:lnSpc>
      <a:spcBef>
        <a:spcPct val="0"/>
      </a:spcBef>
      <a:spcAft>
        <a:spcPct val="0"/>
      </a:spcAft>
      <a:buClr>
        <a:srgbClr val="1A7FBA"/>
      </a:buClr>
      <a:buChar char="•"/>
      <a:defRPr sz="706" kern="1200">
        <a:solidFill>
          <a:schemeClr val="tx1"/>
        </a:solidFill>
        <a:latin typeface="Source Sans Pro Light" panose="020B0403030403020204" pitchFamily="34" charset="0"/>
        <a:ea typeface="ＭＳ Ｐゴシック" charset="-128"/>
        <a:cs typeface="MS PGothic" charset="0"/>
      </a:defRPr>
    </a:lvl4pPr>
    <a:lvl5pPr marL="806775" indent="-98046" algn="l" rtl="0" eaLnBrk="0" fontAlgn="base" hangingPunct="0">
      <a:lnSpc>
        <a:spcPct val="110000"/>
      </a:lnSpc>
      <a:spcBef>
        <a:spcPct val="0"/>
      </a:spcBef>
      <a:spcAft>
        <a:spcPct val="0"/>
      </a:spcAft>
      <a:buClr>
        <a:srgbClr val="1A7FBA"/>
      </a:buClr>
      <a:buChar char="•"/>
      <a:defRPr sz="706" kern="1200">
        <a:solidFill>
          <a:schemeClr val="tx1"/>
        </a:solidFill>
        <a:latin typeface="Source Sans Pro Light" panose="020B0403030403020204" pitchFamily="34" charset="0"/>
        <a:ea typeface="ＭＳ Ｐゴシック" charset="-128"/>
        <a:cs typeface="MS PGothic" charset="0"/>
      </a:defRPr>
    </a:lvl5pPr>
    <a:lvl6pPr marL="2016938" algn="l" defTabSz="806775" rtl="0" eaLnBrk="1" latinLnBrk="0" hangingPunct="1">
      <a:defRPr sz="1059" kern="1200">
        <a:solidFill>
          <a:schemeClr val="tx1"/>
        </a:solidFill>
        <a:latin typeface="+mn-lt"/>
        <a:ea typeface="+mn-ea"/>
        <a:cs typeface="+mn-cs"/>
      </a:defRPr>
    </a:lvl6pPr>
    <a:lvl7pPr marL="2420325" algn="l" defTabSz="806775" rtl="0" eaLnBrk="1" latinLnBrk="0" hangingPunct="1">
      <a:defRPr sz="1059" kern="1200">
        <a:solidFill>
          <a:schemeClr val="tx1"/>
        </a:solidFill>
        <a:latin typeface="+mn-lt"/>
        <a:ea typeface="+mn-ea"/>
        <a:cs typeface="+mn-cs"/>
      </a:defRPr>
    </a:lvl7pPr>
    <a:lvl8pPr marL="2823713" algn="l" defTabSz="806775" rtl="0" eaLnBrk="1" latinLnBrk="0" hangingPunct="1">
      <a:defRPr sz="1059" kern="1200">
        <a:solidFill>
          <a:schemeClr val="tx1"/>
        </a:solidFill>
        <a:latin typeface="+mn-lt"/>
        <a:ea typeface="+mn-ea"/>
        <a:cs typeface="+mn-cs"/>
      </a:defRPr>
    </a:lvl8pPr>
    <a:lvl9pPr marL="3227100" algn="l" defTabSz="806775" rtl="0" eaLnBrk="1" latinLnBrk="0" hangingPunct="1">
      <a:defRPr sz="105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pPr eaLnBrk="1" hangingPunct="1"/>
            <a:r>
              <a:rPr lang="en-US" altLang="en-US" dirty="0"/>
              <a:t>Thanks for taking the time today to listen to the benefits that LinkedIn can provide to those seeking a job. </a:t>
            </a:r>
            <a:r>
              <a:rPr lang="en-US" sz="900" dirty="0"/>
              <a:t>Today, we'll discuss some</a:t>
            </a:r>
            <a:r>
              <a:rPr lang="en-US" altLang="en-US" dirty="0"/>
              <a:t> great tools that can help in your career development including tools to help you find post-bachelor’s degree opportunities, research peers, and discover business connections. </a:t>
            </a:r>
          </a:p>
          <a:p>
            <a:pPr eaLnBrk="1" hangingPunct="1"/>
            <a:endParaRPr lang="en-US" altLang="en-US" dirty="0"/>
          </a:p>
          <a:p>
            <a:pPr eaLnBrk="1" hangingPunct="1"/>
            <a:r>
              <a:rPr lang="en-US" altLang="en-US" dirty="0"/>
              <a:t>Be sure to always check the LinkedIn blog for exciting news announcements about the site. Social networks are always changing, and being on the forefront can lead to new opportunities. If you have any additional questions about getting the most out of LinkedIn, please contact me or your Putnam internal wholesalers. </a:t>
            </a:r>
          </a:p>
        </p:txBody>
      </p:sp>
    </p:spTree>
    <p:extLst>
      <p:ext uri="{BB962C8B-B14F-4D97-AF65-F5344CB8AC3E}">
        <p14:creationId xmlns:p14="http://schemas.microsoft.com/office/powerpoint/2010/main" val="2146612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2987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Grp="1" noChangeArrowheads="1"/>
          </p:cNvSpPr>
          <p:nvPr>
            <p:ph type="body" idx="1"/>
          </p:nvPr>
        </p:nvSpPr>
        <p:spPr/>
        <p:txBody>
          <a:bodyPr/>
          <a:lstStyle/>
          <a:p>
            <a:r>
              <a:rPr lang="en-US"/>
              <a:t>Start to build your LinkedIn network by searching for people you already know. Chances are they’re already on LinkedIn.</a:t>
            </a:r>
          </a:p>
          <a:p>
            <a:endParaRPr lang="en-US"/>
          </a:p>
          <a:p>
            <a:r>
              <a:rPr lang="en-US"/>
              <a:t>Build your network around people you know and who will know you when you request to connect. </a:t>
            </a:r>
          </a:p>
          <a:p>
            <a:endParaRPr lang="en-US"/>
          </a:p>
          <a:p>
            <a:r>
              <a:rPr lang="en-US"/>
              <a:t>Specifically, connect with your friends' parents AND your parents' friends. Many people who start at Putnam have leveraged the referral networks of current employees. One of the best places to look for an internship or job is through your parents' network.</a:t>
            </a:r>
          </a:p>
          <a:p>
            <a:br>
              <a:rPr lang="en-US"/>
            </a:br>
            <a:r>
              <a:rPr lang="en-US"/>
              <a:t>The value of your LinkedIn network is only as rich as the connections you make.</a:t>
            </a:r>
          </a:p>
          <a:p>
            <a:endParaRPr lang="en-US"/>
          </a:p>
          <a:p>
            <a:r>
              <a:rPr lang="en-US"/>
              <a:t>Use LinkedIn’s “People you may know” feature to regularly build your network.</a:t>
            </a:r>
          </a:p>
          <a:p>
            <a:endParaRPr lang="en-US"/>
          </a:p>
          <a:p>
            <a:r>
              <a:rPr lang="en-US"/>
              <a:t>Make this a standard part of your LinkedIn practice, and check it at least once a week.</a:t>
            </a:r>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141252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Also consider expanding your network through mutual connections. Begin on a connection’s profile and select their number of connections. Then, using the search filters, narrow down to an individual in your industry that you may want to be introduced to.</a:t>
            </a:r>
            <a:endParaRPr lang="en-US" dirty="0"/>
          </a:p>
        </p:txBody>
      </p:sp>
    </p:spTree>
    <p:extLst>
      <p:ext uri="{BB962C8B-B14F-4D97-AF65-F5344CB8AC3E}">
        <p14:creationId xmlns:p14="http://schemas.microsoft.com/office/powerpoint/2010/main" val="2659911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6394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job search feature lets you focus results with a few important filters:</a:t>
            </a:r>
          </a:p>
          <a:p>
            <a:pPr marL="172641" indent="-172641">
              <a:buFont typeface="Arial" panose="020B0604020202020204" pitchFamily="34" charset="0"/>
              <a:buChar char="•"/>
            </a:pPr>
            <a:r>
              <a:rPr lang="en-US" sz="900" dirty="0"/>
              <a:t>Date posted: brings up the newest posts first</a:t>
            </a:r>
          </a:p>
          <a:p>
            <a:pPr marL="172641" indent="-172641">
              <a:buFont typeface="Arial" panose="020B0604020202020204" pitchFamily="34" charset="0"/>
              <a:buChar char="•"/>
            </a:pPr>
            <a:r>
              <a:rPr lang="en-US" sz="900" dirty="0"/>
              <a:t>LinkedIn features: lets you search for jobs connected people in your network, pulls in jobs that have under 10 applicants, and lets you narrow your results to only jobs that accept "LinkedIn easy apply"</a:t>
            </a:r>
          </a:p>
          <a:p>
            <a:endParaRPr lang="en-US" sz="900" dirty="0"/>
          </a:p>
          <a:p>
            <a:r>
              <a:rPr lang="en-US" sz="900" dirty="0"/>
              <a:t>The other filters are pretty self explanatory, but the key is to use these tools to find the jobs that are most relevant to your experience and career goals.</a:t>
            </a:r>
            <a:endParaRPr lang="en-US" dirty="0"/>
          </a:p>
        </p:txBody>
      </p:sp>
    </p:spTree>
    <p:extLst>
      <p:ext uri="{BB962C8B-B14F-4D97-AF65-F5344CB8AC3E}">
        <p14:creationId xmlns:p14="http://schemas.microsoft.com/office/powerpoint/2010/main" val="3291744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If you're looking for a new job or internship, be sure to turn on the "Let recruiters know you're open" to new opportunities button. This lets them know it's OK to message you about open positions.</a:t>
            </a:r>
          </a:p>
          <a:p>
            <a:endParaRPr lang="en-US" sz="900" dirty="0"/>
          </a:p>
          <a:p>
            <a:r>
              <a:rPr lang="en-US" sz="900" dirty="0"/>
              <a:t>When you flip this switch, it's important to also fill out your career interests so recruiters can reach out with the most relevant positions. You can tell them:</a:t>
            </a:r>
          </a:p>
          <a:p>
            <a:pPr marL="172641" indent="-172641">
              <a:buFont typeface="Arial" panose="020B0604020202020204" pitchFamily="34" charset="0"/>
              <a:buChar char="•"/>
            </a:pPr>
            <a:r>
              <a:rPr lang="en-US" sz="900" dirty="0"/>
              <a:t>Where you are in your search</a:t>
            </a:r>
          </a:p>
          <a:p>
            <a:pPr marL="172641" indent="-172641">
              <a:buFont typeface="Arial" panose="020B0604020202020204" pitchFamily="34" charset="0"/>
              <a:buChar char="•"/>
            </a:pPr>
            <a:r>
              <a:rPr lang="en-US" sz="900" dirty="0"/>
              <a:t>When you can start</a:t>
            </a:r>
          </a:p>
          <a:p>
            <a:pPr marL="172641" indent="-172641">
              <a:buFont typeface="Arial" panose="020B0604020202020204" pitchFamily="34" charset="0"/>
              <a:buChar char="•"/>
            </a:pPr>
            <a:r>
              <a:rPr lang="en-US" sz="900" dirty="0"/>
              <a:t>Which titles are most appealing to you</a:t>
            </a:r>
          </a:p>
          <a:p>
            <a:pPr marL="172641" indent="-172641">
              <a:buFont typeface="Arial" panose="020B0604020202020204" pitchFamily="34" charset="0"/>
              <a:buChar char="•"/>
            </a:pPr>
            <a:r>
              <a:rPr lang="en-US" sz="900" dirty="0"/>
              <a:t>Which locations you're considering</a:t>
            </a:r>
          </a:p>
          <a:p>
            <a:pPr marL="172641" indent="-172641">
              <a:buFont typeface="Arial" panose="020B0604020202020204" pitchFamily="34" charset="0"/>
              <a:buChar char="•"/>
            </a:pPr>
            <a:r>
              <a:rPr lang="en-US" sz="900" dirty="0"/>
              <a:t>What type of job fits you best (full/part-time, internship)</a:t>
            </a:r>
          </a:p>
          <a:p>
            <a:pPr marL="172641" indent="-172641">
              <a:buFont typeface="Arial" panose="020B0604020202020204" pitchFamily="34" charset="0"/>
              <a:buChar char="•"/>
            </a:pPr>
            <a:r>
              <a:rPr lang="en-US" sz="900" dirty="0"/>
              <a:t>Which industries you're focusing on</a:t>
            </a:r>
          </a:p>
          <a:p>
            <a:pPr marL="172641" indent="-172641">
              <a:buFont typeface="Arial" panose="020B0604020202020204" pitchFamily="34" charset="0"/>
              <a:buChar char="•"/>
            </a:pPr>
            <a:r>
              <a:rPr lang="en-US" sz="900" dirty="0"/>
              <a:t>What size company fits you best</a:t>
            </a:r>
          </a:p>
          <a:p>
            <a:endParaRPr lang="en-US" sz="900" dirty="0"/>
          </a:p>
          <a:p>
            <a:r>
              <a:rPr lang="en-US" sz="900" dirty="0"/>
              <a:t>The more complete this section is, the more relevant your discussions (and the positions) will be.</a:t>
            </a:r>
            <a:endParaRPr lang="en-US" dirty="0"/>
          </a:p>
        </p:txBody>
      </p:sp>
    </p:spTree>
    <p:extLst>
      <p:ext uri="{BB962C8B-B14F-4D97-AF65-F5344CB8AC3E}">
        <p14:creationId xmlns:p14="http://schemas.microsoft.com/office/powerpoint/2010/main" val="1815063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LinkedIn offers numerous privacy settings. </a:t>
            </a:r>
          </a:p>
          <a:p>
            <a:endParaRPr lang="en-US"/>
          </a:p>
          <a:p>
            <a:r>
              <a:rPr lang="en-US"/>
              <a:t>One thing to remember: The more anonymous you make yourself, the more difficult it will be for prospects to find you.</a:t>
            </a:r>
          </a:p>
          <a:p>
            <a:endParaRPr lang="en-US"/>
          </a:p>
          <a:p>
            <a:r>
              <a:rPr lang="en-US"/>
              <a:t>Let’s concentrate on three major settings I’d like you to consider:</a:t>
            </a:r>
          </a:p>
          <a:p>
            <a:pPr marL="121286" indent="-121286">
              <a:spcBef>
                <a:spcPts val="413"/>
              </a:spcBef>
              <a:buClr>
                <a:srgbClr val="0072BC"/>
              </a:buClr>
              <a:buFont typeface="Arial" panose="020B0604020202020204" pitchFamily="34" charset="0"/>
              <a:buChar char="•"/>
            </a:pPr>
            <a:r>
              <a:rPr lang="en-US"/>
              <a:t>Adjust “Edit your public profile” to choose how your profile appears in search engines.</a:t>
            </a:r>
          </a:p>
          <a:p>
            <a:pPr marL="121286" indent="-121286">
              <a:spcBef>
                <a:spcPts val="413"/>
              </a:spcBef>
              <a:buClr>
                <a:srgbClr val="0072BC"/>
              </a:buClr>
              <a:buFont typeface="Arial" panose="020B0604020202020204" pitchFamily="34" charset="0"/>
              <a:buChar char="•"/>
            </a:pPr>
            <a:r>
              <a:rPr lang="en-US"/>
              <a:t>Adjust “Who can see your email address”</a:t>
            </a:r>
          </a:p>
          <a:p>
            <a:pPr marL="121286" indent="-121286">
              <a:spcBef>
                <a:spcPts val="413"/>
              </a:spcBef>
              <a:buClr>
                <a:srgbClr val="0072BC"/>
              </a:buClr>
              <a:buFont typeface="Arial" panose="020B0604020202020204" pitchFamily="34" charset="0"/>
              <a:buChar char="•"/>
            </a:pPr>
            <a:r>
              <a:rPr lang="en-US"/>
              <a:t>Adjust “Who can see your connections” and “Viewers of this profile also viewed” — you could be giving free advertising to your competitors!</a:t>
            </a:r>
          </a:p>
          <a:p>
            <a:endParaRPr lang="en-US"/>
          </a:p>
          <a:p>
            <a:r>
              <a:rPr lang="en-US"/>
              <a:t>Note: Activity Broadcasts can now be selected at the time when you’re updating your profile (example: profile picture or summary change). </a:t>
            </a:r>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618821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1731" name="Rectangle 3"/>
          <p:cNvSpPr>
            <a:spLocks noGrp="1" noChangeArrowheads="1"/>
          </p:cNvSpPr>
          <p:nvPr>
            <p:ph type="body" idx="1"/>
          </p:nvPr>
        </p:nvSpPr>
        <p:spPr/>
        <p:txBody>
          <a:bodyPr/>
          <a:lstStyle/>
          <a:p>
            <a:r>
              <a:rPr lang="en-US" dirty="0">
                <a:latin typeface="Arial" pitchFamily="34" charset="0"/>
                <a:ea typeface="ＭＳ Ｐゴシック" pitchFamily="34" charset="-128"/>
              </a:rPr>
              <a:t>Thank you for your time today! </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In closing, </a:t>
            </a:r>
            <a:r>
              <a:rPr lang="en-US" sz="800" dirty="0"/>
              <a:t>LinkedIn can help you to progress your career by helping you to,</a:t>
            </a:r>
          </a:p>
          <a:p>
            <a:pPr marL="172641" indent="-172641">
              <a:buFont typeface="Arial" panose="020B0604020202020204" pitchFamily="34" charset="0"/>
              <a:buChar char="•"/>
            </a:pPr>
            <a:r>
              <a:rPr lang="en-US" sz="800" dirty="0"/>
              <a:t>Brand yourself online</a:t>
            </a:r>
          </a:p>
          <a:p>
            <a:pPr marL="172641" indent="-172641">
              <a:buFont typeface="Arial" panose="020B0604020202020204" pitchFamily="34" charset="0"/>
              <a:buChar char="•"/>
            </a:pPr>
            <a:r>
              <a:rPr lang="en-US" sz="800" dirty="0"/>
              <a:t>Build your professional network, and</a:t>
            </a:r>
          </a:p>
          <a:p>
            <a:pPr marL="172641" indent="-172641">
              <a:buFont typeface="Arial" panose="020B0604020202020204" pitchFamily="34" charset="0"/>
              <a:buChar char="•"/>
            </a:pPr>
            <a:r>
              <a:rPr lang="en-US" sz="800" dirty="0"/>
              <a:t>Land your first job</a:t>
            </a:r>
          </a:p>
          <a:p>
            <a:pPr marL="0" indent="0">
              <a:buFont typeface="Arial" panose="020B0604020202020204" pitchFamily="34" charset="0"/>
              <a:buNone/>
            </a:pPr>
            <a:endParaRPr lang="en-US" sz="800" dirty="0"/>
          </a:p>
          <a:p>
            <a:pPr marL="0" indent="0">
              <a:buFont typeface="Arial" panose="020B0604020202020204" pitchFamily="34" charset="0"/>
              <a:buNone/>
            </a:pPr>
            <a:r>
              <a:rPr lang="en-US" sz="800" dirty="0"/>
              <a:t>Continue to enhance your social brand with the key ideas we shared today. If you have any questions, please let us know!</a:t>
            </a:r>
            <a:endParaRPr lang="en-US" dirty="0"/>
          </a:p>
          <a:p>
            <a:pPr eaLnBrk="1" hangingPunct="1"/>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21310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4"/>
          <p:cNvSpPr>
            <a:spLocks noGrp="1" noRot="1" noChangeAspect="1" noChangeArrowheads="1" noTextEdit="1"/>
          </p:cNvSpPr>
          <p:nvPr>
            <p:ph type="sldImg"/>
          </p:nvPr>
        </p:nvSpPr>
        <p:spPr>
          <a:ln/>
        </p:spPr>
      </p:sp>
      <p:sp>
        <p:nvSpPr>
          <p:cNvPr id="681989" name="Rectangle 5"/>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38531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stats show why professionals need to be on LinkedIn. </a:t>
            </a:r>
          </a:p>
          <a:p>
            <a:endParaRPr lang="en-US" dirty="0"/>
          </a:p>
          <a:p>
            <a:r>
              <a:rPr lang="en-US" dirty="0"/>
              <a:t>If you don't utilize this platform, you could miss out on important opportunities in the future.</a:t>
            </a:r>
          </a:p>
        </p:txBody>
      </p:sp>
    </p:spTree>
    <p:extLst>
      <p:ext uri="{BB962C8B-B14F-4D97-AF65-F5344CB8AC3E}">
        <p14:creationId xmlns:p14="http://schemas.microsoft.com/office/powerpoint/2010/main" val="3869437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It's important to start creating your digital footprint. Today we will cover ways LinkedIn can help you, including:</a:t>
            </a:r>
          </a:p>
          <a:p>
            <a:pPr marL="172641" indent="-172641">
              <a:buFont typeface="Arial" panose="020B0604020202020204" pitchFamily="34" charset="0"/>
              <a:buChar char="•"/>
            </a:pPr>
            <a:r>
              <a:rPr lang="en-US" sz="900" dirty="0"/>
              <a:t>Brand yourself online</a:t>
            </a:r>
          </a:p>
          <a:p>
            <a:pPr marL="172641" indent="-172641">
              <a:buFont typeface="Arial" panose="020B0604020202020204" pitchFamily="34" charset="0"/>
              <a:buChar char="•"/>
            </a:pPr>
            <a:r>
              <a:rPr lang="en-US" sz="900" dirty="0"/>
              <a:t>Build your professional network, and</a:t>
            </a:r>
          </a:p>
          <a:p>
            <a:pPr marL="172641" indent="-172641">
              <a:buFont typeface="Arial" panose="020B0604020202020204" pitchFamily="34" charset="0"/>
              <a:buChar char="•"/>
            </a:pPr>
            <a:r>
              <a:rPr lang="en-US" sz="900" dirty="0"/>
              <a:t>Land your first job</a:t>
            </a:r>
          </a:p>
          <a:p>
            <a:endParaRPr lang="en-US" sz="900" dirty="0"/>
          </a:p>
          <a:p>
            <a:r>
              <a:rPr lang="en-US" sz="900" dirty="0"/>
              <a:t>Use the information available to you to research potential colleges and universities, get an internship, or look for a job.</a:t>
            </a:r>
            <a:endParaRPr lang="en-US" dirty="0"/>
          </a:p>
          <a:p>
            <a:endParaRPr lang="en-US" dirty="0"/>
          </a:p>
        </p:txBody>
      </p:sp>
    </p:spTree>
    <p:extLst>
      <p:ext uri="{BB962C8B-B14F-4D97-AF65-F5344CB8AC3E}">
        <p14:creationId xmlns:p14="http://schemas.microsoft.com/office/powerpoint/2010/main" val="372948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5560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p:txBody>
          <a:bodyPr/>
          <a:lstStyle/>
          <a:p>
            <a:r>
              <a:rPr lang="en-US" dirty="0">
                <a:sym typeface="Arial" pitchFamily="34" charset="0"/>
              </a:rPr>
              <a:t>An important first step for making the most of LinkedIn — Optimize your profile.</a:t>
            </a:r>
          </a:p>
          <a:p>
            <a:endParaRPr lang="en-US" dirty="0">
              <a:sym typeface="Arial" pitchFamily="34" charset="0"/>
            </a:endParaRPr>
          </a:p>
          <a:p>
            <a:r>
              <a:rPr lang="en-US" sz="900" dirty="0"/>
              <a:t>Doing this correctly </a:t>
            </a:r>
            <a:r>
              <a:rPr lang="en-US" dirty="0">
                <a:sym typeface="Arial" pitchFamily="34" charset="0"/>
              </a:rPr>
              <a:t>can make your profile more attractive to search engines — meaning it will be much easier for people to find you when conducting an online search. You also want to bring your profile in line with professional best practices. </a:t>
            </a:r>
          </a:p>
          <a:p>
            <a:endParaRPr lang="en-US" dirty="0">
              <a:sym typeface="Arial" pitchFamily="34" charset="0"/>
            </a:endParaRPr>
          </a:p>
          <a:p>
            <a:r>
              <a:rPr lang="en-US" b="1" dirty="0">
                <a:sym typeface="Arial" pitchFamily="34" charset="0"/>
              </a:rPr>
              <a:t>One item to focus on is your profile picture.</a:t>
            </a:r>
            <a:r>
              <a:rPr lang="en-US" dirty="0">
                <a:sym typeface="Arial" pitchFamily="34" charset="0"/>
              </a:rPr>
              <a:t> Pictures speak louder than words. </a:t>
            </a:r>
            <a:r>
              <a:rPr lang="en-US" dirty="0"/>
              <a:t>Choose an image that shows you in a professional setting, dressed appropriately. A professional headshot is best. Choose neutral, rather than bright colors. Not recommended: “Selfies” taken with your phone, or pictures in a casual setting.</a:t>
            </a:r>
            <a:endParaRPr lang="en-US" dirty="0">
              <a:sym typeface="Arial" pitchFamily="34" charset="0"/>
            </a:endParaRPr>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342843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must also establish your voice to get noticed on LinkedIn. </a:t>
            </a:r>
          </a:p>
          <a:p>
            <a:endParaRPr lang="en-US" dirty="0"/>
          </a:p>
          <a:p>
            <a:pPr>
              <a:lnSpc>
                <a:spcPct val="100000"/>
              </a:lnSpc>
              <a:spcBef>
                <a:spcPts val="600"/>
              </a:spcBef>
            </a:pPr>
            <a:r>
              <a:rPr lang="en-US" dirty="0"/>
              <a:t>Carefully choose subjects for which you’d like to be known, start regularly sharing interesting content related to these topics, and ask for profile recommendations and endorsements from mentors. </a:t>
            </a:r>
          </a:p>
          <a:p>
            <a:endParaRPr lang="en-US" dirty="0"/>
          </a:p>
        </p:txBody>
      </p:sp>
    </p:spTree>
    <p:extLst>
      <p:ext uri="{BB962C8B-B14F-4D97-AF65-F5344CB8AC3E}">
        <p14:creationId xmlns:p14="http://schemas.microsoft.com/office/powerpoint/2010/main" val="249393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1758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Gathering intel from company pages can help you be more successful in networking. On the pages you can, learn about the company and its business, see current job postings, and identify who you may already know. Follow the company using the blue button to receive notifications about them right on your LinkedIn homepage.</a:t>
            </a:r>
          </a:p>
          <a:p>
            <a:endParaRPr lang="en-US" dirty="0"/>
          </a:p>
        </p:txBody>
      </p:sp>
    </p:spTree>
    <p:extLst>
      <p:ext uri="{BB962C8B-B14F-4D97-AF65-F5344CB8AC3E}">
        <p14:creationId xmlns:p14="http://schemas.microsoft.com/office/powerpoint/2010/main" val="406065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The Career Insights tool lets you filter alumni data from each university you select. You can search through alumni by the year they graduated, you can narrow your results by searching for a title, keyword or company, and you can identify the best alumni to connect with to help you accomplish your career goals.</a:t>
            </a:r>
          </a:p>
          <a:p>
            <a:endParaRPr lang="en-US" sz="900"/>
          </a:p>
          <a:p>
            <a:r>
              <a:rPr lang="en-US" sz="900"/>
              <a:t>This section is meant to help you determine how to break into your field of choice and suggest people to connect with that can help you on your journey.</a:t>
            </a:r>
            <a:endParaRPr lang="en-US"/>
          </a:p>
        </p:txBody>
      </p:sp>
    </p:spTree>
    <p:extLst>
      <p:ext uri="{BB962C8B-B14F-4D97-AF65-F5344CB8AC3E}">
        <p14:creationId xmlns:p14="http://schemas.microsoft.com/office/powerpoint/2010/main" val="674367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tail_cov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672"/>
          <a:stretch/>
        </p:blipFill>
        <p:spPr>
          <a:xfrm>
            <a:off x="-5938" y="0"/>
            <a:ext cx="9149938" cy="6858000"/>
          </a:xfrm>
          <a:prstGeom prst="rect">
            <a:avLst/>
          </a:prstGeom>
        </p:spPr>
      </p:pic>
      <p:sp>
        <p:nvSpPr>
          <p:cNvPr id="39938" name="Rectangle 2"/>
          <p:cNvSpPr>
            <a:spLocks noGrp="1" noChangeArrowheads="1"/>
          </p:cNvSpPr>
          <p:nvPr>
            <p:ph type="ctrTitle" hasCustomPrompt="1"/>
          </p:nvPr>
        </p:nvSpPr>
        <p:spPr>
          <a:xfrm>
            <a:off x="563833" y="2455577"/>
            <a:ext cx="7975330" cy="693364"/>
          </a:xfrm>
        </p:spPr>
        <p:txBody>
          <a:bodyPr lIns="91408" rIns="91408" anchor="b"/>
          <a:lstStyle>
            <a:lvl1pPr>
              <a:defRPr sz="4000" b="0" smtClean="0">
                <a:solidFill>
                  <a:srgbClr val="FFFFFF"/>
                </a:solidFill>
                <a:latin typeface="Source Sans Pro" panose="020B0503030403020204" pitchFamily="34" charset="0"/>
              </a:defRPr>
            </a:lvl1pPr>
          </a:lstStyle>
          <a:p>
            <a:pPr lvl="0"/>
            <a:r>
              <a:rPr lang="en-US" noProof="0"/>
              <a:t>LinkedIn for</a:t>
            </a:r>
            <a:br>
              <a:rPr lang="en-US" noProof="0"/>
            </a:br>
            <a:r>
              <a:rPr lang="en-US" noProof="0"/>
              <a:t>young professionals</a:t>
            </a:r>
          </a:p>
        </p:txBody>
      </p:sp>
      <p:sp>
        <p:nvSpPr>
          <p:cNvPr id="26" name="TextBox 25"/>
          <p:cNvSpPr txBox="1"/>
          <p:nvPr userDrawn="1"/>
        </p:nvSpPr>
        <p:spPr>
          <a:xfrm>
            <a:off x="691612" y="5745879"/>
            <a:ext cx="1202503" cy="568827"/>
          </a:xfrm>
          <a:prstGeom prst="rect">
            <a:avLst/>
          </a:prstGeom>
          <a:ln w="12700">
            <a:solidFill>
              <a:srgbClr val="FFFFFF"/>
            </a:solidFill>
          </a:ln>
        </p:spPr>
        <p:txBody>
          <a:bodyPr vert="horz" wrap="square" lIns="80682" tIns="80682" rIns="40341" bIns="80682" rtlCol="0" anchor="ctr">
            <a:noAutofit/>
          </a:bodyPr>
          <a:lstStyle/>
          <a:p>
            <a:pPr algn="l"/>
            <a:r>
              <a:rPr lang="en-US" sz="971" b="1" i="0">
                <a:solidFill>
                  <a:srgbClr val="FFFFFF"/>
                </a:solidFill>
                <a:latin typeface="Source Sans Pro" panose="020B0503030403020204" pitchFamily="34" charset="0"/>
                <a:ea typeface="Open Sans Semibold" charset="0"/>
                <a:cs typeface="Open Sans Semibold" charset="0"/>
              </a:rPr>
              <a:t>Not FDIC insured </a:t>
            </a:r>
          </a:p>
          <a:p>
            <a:pPr algn="l"/>
            <a:r>
              <a:rPr lang="en-US" sz="971" b="1">
                <a:solidFill>
                  <a:srgbClr val="FFFFFF"/>
                </a:solidFill>
                <a:latin typeface="Source Sans Pro" panose="020B0503030403020204" pitchFamily="34" charset="0"/>
                <a:ea typeface="Open Sans Semibold" charset="0"/>
                <a:cs typeface="Open Sans Semibold" charset="0"/>
              </a:rPr>
              <a:t>May lose value</a:t>
            </a:r>
          </a:p>
          <a:p>
            <a:pPr algn="l"/>
            <a:r>
              <a:rPr lang="en-US" sz="971" b="1" i="0">
                <a:solidFill>
                  <a:srgbClr val="FFFFFF"/>
                </a:solidFill>
                <a:latin typeface="Source Sans Pro" panose="020B0503030403020204" pitchFamily="34" charset="0"/>
                <a:ea typeface="Open Sans Semibold" charset="0"/>
                <a:cs typeface="Open Sans Semibold" charset="0"/>
              </a:rPr>
              <a:t>No bank guarantee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2850" y="489955"/>
            <a:ext cx="1725477" cy="421783"/>
          </a:xfrm>
          <a:prstGeom prst="rect">
            <a:avLst/>
          </a:prstGeom>
        </p:spPr>
      </p:pic>
    </p:spTree>
    <p:extLst>
      <p:ext uri="{BB962C8B-B14F-4D97-AF65-F5344CB8AC3E}">
        <p14:creationId xmlns:p14="http://schemas.microsoft.com/office/powerpoint/2010/main" val="40284610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pos="53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losure ">
    <p:spTree>
      <p:nvGrpSpPr>
        <p:cNvPr id="1" name=""/>
        <p:cNvGrpSpPr/>
        <p:nvPr/>
      </p:nvGrpSpPr>
      <p:grpSpPr>
        <a:xfrm>
          <a:off x="0" y="0"/>
          <a:ext cx="0" cy="0"/>
          <a:chOff x="0" y="0"/>
          <a:chExt cx="0" cy="0"/>
        </a:xfrm>
      </p:grpSpPr>
      <p:sp>
        <p:nvSpPr>
          <p:cNvPr id="3" name="TextBox 2"/>
          <p:cNvSpPr txBox="1"/>
          <p:nvPr userDrawn="1"/>
        </p:nvSpPr>
        <p:spPr>
          <a:xfrm>
            <a:off x="594889" y="5605155"/>
            <a:ext cx="7772400" cy="461665"/>
          </a:xfrm>
          <a:prstGeom prst="rect">
            <a:avLst/>
          </a:prstGeom>
          <a:noFill/>
        </p:spPr>
        <p:txBody>
          <a:bodyPr wrap="square" rtlCol="0">
            <a:spAutoFit/>
          </a:bodyPr>
          <a:lstStyle/>
          <a:p>
            <a:pPr algn="l"/>
            <a:r>
              <a:rPr lang="en-US" sz="1200">
                <a:solidFill>
                  <a:schemeClr val="tx1"/>
                </a:solidFill>
                <a:latin typeface="+mj-lt"/>
              </a:rPr>
              <a:t>Putnam Retail</a:t>
            </a:r>
            <a:r>
              <a:rPr lang="en-US" sz="1200" baseline="0">
                <a:solidFill>
                  <a:schemeClr val="tx1"/>
                </a:solidFill>
                <a:latin typeface="+mj-lt"/>
              </a:rPr>
              <a:t> Management</a:t>
            </a:r>
          </a:p>
          <a:p>
            <a:pPr algn="l"/>
            <a:r>
              <a:rPr lang="en-US" sz="1200" baseline="0">
                <a:solidFill>
                  <a:schemeClr val="tx1"/>
                </a:solidFill>
                <a:latin typeface="+mj-lt"/>
              </a:rPr>
              <a:t>putnam.com</a:t>
            </a:r>
            <a:endParaRPr lang="en-US" sz="1200">
              <a:solidFill>
                <a:schemeClr val="tx1"/>
              </a:solidFill>
              <a:latin typeface="+mj-lt"/>
            </a:endParaRPr>
          </a:p>
        </p:txBody>
      </p:sp>
      <p:sp>
        <p:nvSpPr>
          <p:cNvPr id="6" name="Content Placeholder 5"/>
          <p:cNvSpPr>
            <a:spLocks noGrp="1"/>
          </p:cNvSpPr>
          <p:nvPr>
            <p:ph sz="quarter" idx="10"/>
          </p:nvPr>
        </p:nvSpPr>
        <p:spPr>
          <a:xfrm>
            <a:off x="575234" y="2416175"/>
            <a:ext cx="7882966" cy="2820988"/>
          </a:xfrm>
        </p:spPr>
        <p:txBody>
          <a:bodyPr anchor="b" anchorCtr="0"/>
          <a:lstStyle>
            <a:lvl1pPr marL="0" indent="0">
              <a:buNone/>
              <a:defRPr sz="1400">
                <a:solidFill>
                  <a:schemeClr val="accent4"/>
                </a:solidFill>
              </a:defRPr>
            </a:lvl1pPr>
            <a:lvl2pPr marL="253546" indent="0">
              <a:buNone/>
              <a:defRPr sz="1400">
                <a:solidFill>
                  <a:schemeClr val="accent4"/>
                </a:solidFill>
              </a:defRPr>
            </a:lvl2pPr>
            <a:lvl3pPr marL="504292" indent="0">
              <a:buNone/>
              <a:defRPr sz="1400">
                <a:solidFill>
                  <a:schemeClr val="accent4"/>
                </a:solidFill>
              </a:defRPr>
            </a:lvl3pPr>
            <a:lvl4pPr marL="756438" indent="0">
              <a:buNone/>
              <a:defRPr sz="1400">
                <a:solidFill>
                  <a:schemeClr val="accent4"/>
                </a:solidFill>
              </a:defRPr>
            </a:lvl4pPr>
            <a:lvl5pPr marL="1009984" indent="0">
              <a:buNone/>
              <a:defRPr sz="14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162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Logo slide">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2804" y="2806616"/>
            <a:ext cx="3778392" cy="923608"/>
          </a:xfrm>
          <a:prstGeom prst="rect">
            <a:avLst/>
          </a:prstGeom>
        </p:spPr>
      </p:pic>
    </p:spTree>
    <p:extLst>
      <p:ext uri="{BB962C8B-B14F-4D97-AF65-F5344CB8AC3E}">
        <p14:creationId xmlns:p14="http://schemas.microsoft.com/office/powerpoint/2010/main" val="2264081627"/>
      </p:ext>
    </p:extLst>
  </p:cSld>
  <p:clrMapOvr>
    <a:masterClrMapping/>
  </p:clrMapOvr>
  <p:extLst>
    <p:ext uri="{DCECCB84-F9BA-43D5-87BE-67443E8EF086}">
      <p15:sldGuideLst xmlns:p15="http://schemas.microsoft.com/office/powerpoint/2012/main">
        <p15:guide id="1" orient="horz" pos="2351" userDrawn="1">
          <p15:clr>
            <a:srgbClr val="FBAE40"/>
          </p15:clr>
        </p15:guide>
        <p15:guide id="2" orient="horz" pos="1948" userDrawn="1">
          <p15:clr>
            <a:srgbClr val="FBAE40"/>
          </p15:clr>
        </p15:guide>
        <p15:guide id="3" orient="horz" pos="2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4934087"/>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92113" y="2035175"/>
            <a:ext cx="3981450" cy="3673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25963" y="2035175"/>
            <a:ext cx="3981450" cy="3673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011062"/>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line headlin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20148" y="1810480"/>
            <a:ext cx="7581034" cy="3889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728868" y="5910737"/>
            <a:ext cx="7604314" cy="198904"/>
          </a:xfrm>
        </p:spPr>
        <p:txBody>
          <a:bodyPr anchor="b" anchorCtr="0"/>
          <a:lstStyle>
            <a:lvl1pPr marL="0" indent="0">
              <a:lnSpc>
                <a:spcPct val="100000"/>
              </a:lnSpc>
              <a:spcBef>
                <a:spcPts val="0"/>
              </a:spcBef>
              <a:spcAft>
                <a:spcPts val="353"/>
              </a:spcAft>
              <a:buNone/>
              <a:defRPr sz="794"/>
            </a:lvl1pPr>
          </a:lstStyle>
          <a:p>
            <a:pPr lvl="0"/>
            <a:r>
              <a:rPr lang="en-US"/>
              <a:t>Click to add source/footnote.</a:t>
            </a:r>
          </a:p>
        </p:txBody>
      </p:sp>
    </p:spTree>
    <p:extLst>
      <p:ext uri="{BB962C8B-B14F-4D97-AF65-F5344CB8AC3E}">
        <p14:creationId xmlns:p14="http://schemas.microsoft.com/office/powerpoint/2010/main" val="11355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etail_cov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1736"/>
          <a:stretch/>
        </p:blipFill>
        <p:spPr>
          <a:xfrm>
            <a:off x="0" y="0"/>
            <a:ext cx="9144000" cy="6858000"/>
          </a:xfrm>
          <a:prstGeom prst="rect">
            <a:avLst/>
          </a:prstGeom>
        </p:spPr>
      </p:pic>
      <p:sp>
        <p:nvSpPr>
          <p:cNvPr id="39938" name="Rectangle 2"/>
          <p:cNvSpPr>
            <a:spLocks noGrp="1" noChangeArrowheads="1"/>
          </p:cNvSpPr>
          <p:nvPr>
            <p:ph type="ctrTitle" hasCustomPrompt="1"/>
          </p:nvPr>
        </p:nvSpPr>
        <p:spPr>
          <a:xfrm>
            <a:off x="563833" y="2455577"/>
            <a:ext cx="7975330" cy="693364"/>
          </a:xfrm>
        </p:spPr>
        <p:txBody>
          <a:bodyPr lIns="91408" rIns="91408" anchor="b"/>
          <a:lstStyle>
            <a:lvl1pPr>
              <a:defRPr sz="4000" b="0" baseline="0" smtClean="0">
                <a:solidFill>
                  <a:srgbClr val="FFFFFF"/>
                </a:solidFill>
                <a:latin typeface="Source Sans Pro" panose="020B0503030403020204" pitchFamily="34" charset="0"/>
              </a:defRPr>
            </a:lvl1pPr>
          </a:lstStyle>
          <a:p>
            <a:pPr lvl="0"/>
            <a:r>
              <a:rPr lang="en-US" noProof="0" dirty="0"/>
              <a:t>LinkedIn for</a:t>
            </a:r>
            <a:br>
              <a:rPr lang="en-US" noProof="0" dirty="0"/>
            </a:br>
            <a:r>
              <a:rPr lang="en-US" noProof="0" dirty="0"/>
              <a:t>job seekers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2850" y="489955"/>
            <a:ext cx="1725477" cy="421783"/>
          </a:xfrm>
          <a:prstGeom prst="rect">
            <a:avLst/>
          </a:prstGeom>
        </p:spPr>
      </p:pic>
      <p:sp>
        <p:nvSpPr>
          <p:cNvPr id="6" name="TextBox 5"/>
          <p:cNvSpPr txBox="1"/>
          <p:nvPr userDrawn="1"/>
        </p:nvSpPr>
        <p:spPr>
          <a:xfrm>
            <a:off x="691612" y="5745879"/>
            <a:ext cx="1202503" cy="568827"/>
          </a:xfrm>
          <a:prstGeom prst="rect">
            <a:avLst/>
          </a:prstGeom>
          <a:ln w="12700">
            <a:solidFill>
              <a:srgbClr val="FFFFFF"/>
            </a:solidFill>
          </a:ln>
        </p:spPr>
        <p:txBody>
          <a:bodyPr vert="horz" wrap="square" lIns="80682" tIns="80682" rIns="40341" bIns="80682" rtlCol="0" anchor="ctr">
            <a:noAutofit/>
          </a:bodyPr>
          <a:lstStyle/>
          <a:p>
            <a:pPr algn="l"/>
            <a:r>
              <a:rPr lang="en-US" sz="971" b="1" i="0">
                <a:solidFill>
                  <a:srgbClr val="FFFFFF"/>
                </a:solidFill>
                <a:latin typeface="Source Sans Pro" panose="020B0503030403020204" pitchFamily="34" charset="0"/>
                <a:ea typeface="Open Sans Semibold" charset="0"/>
                <a:cs typeface="Open Sans Semibold" charset="0"/>
              </a:rPr>
              <a:t>Not FDIC insured </a:t>
            </a:r>
          </a:p>
          <a:p>
            <a:pPr algn="l"/>
            <a:r>
              <a:rPr lang="en-US" sz="971" b="1">
                <a:solidFill>
                  <a:srgbClr val="FFFFFF"/>
                </a:solidFill>
                <a:latin typeface="Source Sans Pro" panose="020B0503030403020204" pitchFamily="34" charset="0"/>
                <a:ea typeface="Open Sans Semibold" charset="0"/>
                <a:cs typeface="Open Sans Semibold" charset="0"/>
              </a:rPr>
              <a:t>May lose value</a:t>
            </a:r>
          </a:p>
          <a:p>
            <a:pPr algn="l"/>
            <a:r>
              <a:rPr lang="en-US" sz="971" b="1" i="0">
                <a:solidFill>
                  <a:srgbClr val="FFFFFF"/>
                </a:solidFill>
                <a:latin typeface="Source Sans Pro" panose="020B0503030403020204" pitchFamily="34" charset="0"/>
                <a:ea typeface="Open Sans Semibold" charset="0"/>
                <a:cs typeface="Open Sans Semibold" charset="0"/>
              </a:rPr>
              <a:t>No bank guarantee</a:t>
            </a:r>
          </a:p>
        </p:txBody>
      </p:sp>
    </p:spTree>
    <p:extLst>
      <p:ext uri="{BB962C8B-B14F-4D97-AF65-F5344CB8AC3E}">
        <p14:creationId xmlns:p14="http://schemas.microsoft.com/office/powerpoint/2010/main" val="642308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37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575290" y="2573313"/>
            <a:ext cx="7882909" cy="69336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1408" tIns="50835" rIns="91408" bIns="50835" numCol="1" anchor="b" anchorCtr="0" compatLnSpc="1">
            <a:prstTxWarp prst="textNoShape">
              <a:avLst/>
            </a:prstTxWarp>
          </a:bodyPr>
          <a:lstStyle>
            <a:lvl1pPr>
              <a:defRPr lang="en-US" sz="4400" noProof="0" dirty="0" smtClean="0">
                <a:solidFill>
                  <a:srgbClr val="FFFFFF"/>
                </a:solidFill>
              </a:defRPr>
            </a:lvl1pPr>
          </a:lstStyle>
          <a:p>
            <a:pPr lvl="0"/>
            <a:r>
              <a:rPr lang="en-US" noProof="0"/>
              <a:t>Click to edit Master title style</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12850" y="341512"/>
            <a:ext cx="1726033" cy="421919"/>
          </a:xfrm>
          <a:prstGeom prst="rect">
            <a:avLst/>
          </a:prstGeom>
        </p:spPr>
      </p:pic>
    </p:spTree>
    <p:extLst>
      <p:ext uri="{BB962C8B-B14F-4D97-AF65-F5344CB8AC3E}">
        <p14:creationId xmlns:p14="http://schemas.microsoft.com/office/powerpoint/2010/main" val="43655428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line headline/Bullets">
    <p:spTree>
      <p:nvGrpSpPr>
        <p:cNvPr id="1" name=""/>
        <p:cNvGrpSpPr/>
        <p:nvPr/>
      </p:nvGrpSpPr>
      <p:grpSpPr>
        <a:xfrm>
          <a:off x="0" y="0"/>
          <a:ext cx="0" cy="0"/>
          <a:chOff x="0" y="0"/>
          <a:chExt cx="0" cy="0"/>
        </a:xfrm>
      </p:grpSpPr>
      <p:sp>
        <p:nvSpPr>
          <p:cNvPr id="2" name="Title 1"/>
          <p:cNvSpPr>
            <a:spLocks noGrp="1"/>
          </p:cNvSpPr>
          <p:nvPr>
            <p:ph type="title"/>
          </p:nvPr>
        </p:nvSpPr>
        <p:spPr>
          <a:xfrm>
            <a:off x="575234" y="1503002"/>
            <a:ext cx="7882966" cy="278746"/>
          </a:xfrm>
        </p:spPr>
        <p:txBody>
          <a:bodyPr/>
          <a:lstStyle>
            <a:lvl1pPr>
              <a:defRPr>
                <a:latin typeface="Source Sans Pro" panose="020B0503030403020204" pitchFamily="34" charset="0"/>
              </a:defRPr>
            </a:lvl1pPr>
          </a:lstStyle>
          <a:p>
            <a:r>
              <a:rPr lang="en-US"/>
              <a:t>Click to edit Master title style</a:t>
            </a:r>
          </a:p>
        </p:txBody>
      </p:sp>
      <p:sp>
        <p:nvSpPr>
          <p:cNvPr id="3" name="Content Placeholder 2"/>
          <p:cNvSpPr>
            <a:spLocks noGrp="1"/>
          </p:cNvSpPr>
          <p:nvPr>
            <p:ph idx="1"/>
          </p:nvPr>
        </p:nvSpPr>
        <p:spPr>
          <a:xfrm>
            <a:off x="575234" y="1953304"/>
            <a:ext cx="7882966" cy="3798974"/>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0" hasCustomPrompt="1"/>
          </p:nvPr>
        </p:nvSpPr>
        <p:spPr>
          <a:xfrm>
            <a:off x="575234" y="5910738"/>
            <a:ext cx="7882966" cy="198904"/>
          </a:xfrm>
        </p:spPr>
        <p:txBody>
          <a:bodyPr anchor="b" anchorCtr="0"/>
          <a:lstStyle>
            <a:lvl1pPr marL="0" indent="0">
              <a:lnSpc>
                <a:spcPct val="100000"/>
              </a:lnSpc>
              <a:spcBef>
                <a:spcPts val="0"/>
              </a:spcBef>
              <a:spcAft>
                <a:spcPts val="353"/>
              </a:spcAft>
              <a:buNone/>
              <a:defRPr sz="800">
                <a:solidFill>
                  <a:schemeClr val="accent4"/>
                </a:solidFill>
              </a:defRPr>
            </a:lvl1pPr>
          </a:lstStyle>
          <a:p>
            <a:pPr lvl="0"/>
            <a:r>
              <a:rPr lang="en-US"/>
              <a:t>Click to add source/footnote.</a:t>
            </a:r>
          </a:p>
        </p:txBody>
      </p:sp>
    </p:spTree>
    <p:extLst>
      <p:ext uri="{BB962C8B-B14F-4D97-AF65-F5344CB8AC3E}">
        <p14:creationId xmlns:p14="http://schemas.microsoft.com/office/powerpoint/2010/main" val="31682162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404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line headline/Bold first bullet">
    <p:spTree>
      <p:nvGrpSpPr>
        <p:cNvPr id="1" name=""/>
        <p:cNvGrpSpPr/>
        <p:nvPr/>
      </p:nvGrpSpPr>
      <p:grpSpPr>
        <a:xfrm>
          <a:off x="0" y="0"/>
          <a:ext cx="0" cy="0"/>
          <a:chOff x="0" y="0"/>
          <a:chExt cx="0" cy="0"/>
        </a:xfrm>
      </p:grpSpPr>
      <p:sp>
        <p:nvSpPr>
          <p:cNvPr id="2" name="Title 1"/>
          <p:cNvSpPr>
            <a:spLocks noGrp="1"/>
          </p:cNvSpPr>
          <p:nvPr>
            <p:ph type="title"/>
          </p:nvPr>
        </p:nvSpPr>
        <p:spPr>
          <a:xfrm>
            <a:off x="575234" y="1504800"/>
            <a:ext cx="7882966" cy="27874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575234" y="1952857"/>
            <a:ext cx="7882966" cy="3615428"/>
          </a:xfrm>
        </p:spPr>
        <p:txBody>
          <a:bodyPr/>
          <a:lstStyle>
            <a:lvl1pPr marL="0" indent="0">
              <a:buFont typeface="Arial" panose="020B0604020202020204" pitchFamily="34" charset="0"/>
              <a:buNone/>
              <a:defRPr b="0">
                <a:solidFill>
                  <a:srgbClr val="0072BC"/>
                </a:solidFill>
                <a:latin typeface="Source Sans Pro" panose="020B0503030403020204"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575234" y="5910738"/>
            <a:ext cx="7882966" cy="1989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marL="200316" indent="-200316">
              <a:buNone/>
              <a:defRPr lang="en-US" sz="800" dirty="0">
                <a:solidFill>
                  <a:schemeClr val="accent4"/>
                </a:solidFill>
                <a:latin typeface="Source Sans Pro Light" panose="020B0403030403020204" pitchFamily="34" charset="0"/>
                <a:ea typeface="ＭＳ Ｐゴシック" charset="-128"/>
                <a:cs typeface="Arial" panose="020B0604020202020204" pitchFamily="34" charset="0"/>
              </a:defRPr>
            </a:lvl1pPr>
          </a:lstStyle>
          <a:p>
            <a:pPr marL="0" lvl="0" indent="0" algn="l" defTabSz="899320" rtl="0" eaLnBrk="1" fontAlgn="base" hangingPunct="1">
              <a:lnSpc>
                <a:spcPct val="100000"/>
              </a:lnSpc>
              <a:spcBef>
                <a:spcPts val="0"/>
              </a:spcBef>
              <a:spcAft>
                <a:spcPts val="353"/>
              </a:spcAft>
              <a:buClr>
                <a:srgbClr val="0072BC"/>
              </a:buClr>
              <a:buNone/>
            </a:pPr>
            <a:r>
              <a:rPr lang="en-US"/>
              <a:t>Click to add source/footnote.</a:t>
            </a:r>
          </a:p>
        </p:txBody>
      </p:sp>
    </p:spTree>
    <p:extLst>
      <p:ext uri="{BB962C8B-B14F-4D97-AF65-F5344CB8AC3E}">
        <p14:creationId xmlns:p14="http://schemas.microsoft.com/office/powerpoint/2010/main" val="2073097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line headline/2 columns">
    <p:spTree>
      <p:nvGrpSpPr>
        <p:cNvPr id="1" name=""/>
        <p:cNvGrpSpPr/>
        <p:nvPr/>
      </p:nvGrpSpPr>
      <p:grpSpPr>
        <a:xfrm>
          <a:off x="0" y="0"/>
          <a:ext cx="0" cy="0"/>
          <a:chOff x="0" y="0"/>
          <a:chExt cx="0" cy="0"/>
        </a:xfrm>
      </p:grpSpPr>
      <p:sp>
        <p:nvSpPr>
          <p:cNvPr id="2" name="Title 1"/>
          <p:cNvSpPr>
            <a:spLocks noGrp="1"/>
          </p:cNvSpPr>
          <p:nvPr>
            <p:ph type="title"/>
          </p:nvPr>
        </p:nvSpPr>
        <p:spPr>
          <a:xfrm>
            <a:off x="576072" y="1504206"/>
            <a:ext cx="7882128" cy="278746"/>
          </a:xfrm>
        </p:spPr>
        <p:txBody>
          <a:bodyPr/>
          <a:lstStyle>
            <a:lvl1pPr>
              <a:defRPr b="0">
                <a:latin typeface="Source Sans Pro" panose="020B0503030403020204" pitchFamily="34" charset="0"/>
              </a:defRPr>
            </a:lvl1pPr>
          </a:lstStyle>
          <a:p>
            <a:r>
              <a:rPr lang="en-US"/>
              <a:t>Click to edit Master title style</a:t>
            </a:r>
          </a:p>
        </p:txBody>
      </p:sp>
      <p:sp>
        <p:nvSpPr>
          <p:cNvPr id="3" name="Content Placeholder 2"/>
          <p:cNvSpPr>
            <a:spLocks noGrp="1"/>
          </p:cNvSpPr>
          <p:nvPr>
            <p:ph sz="half" idx="1"/>
          </p:nvPr>
        </p:nvSpPr>
        <p:spPr>
          <a:xfrm>
            <a:off x="567210" y="1952262"/>
            <a:ext cx="3767439" cy="374381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a:defRPr lang="en-US" smtClean="0">
                <a:solidFill>
                  <a:schemeClr val="accent4"/>
                </a:solidFill>
              </a:defRPr>
            </a:lvl1pPr>
            <a:lvl2pPr>
              <a:defRPr lang="en-US" smtClean="0">
                <a:solidFill>
                  <a:schemeClr val="accent4"/>
                </a:solidFill>
              </a:defRPr>
            </a:lvl2pPr>
            <a:lvl3pPr>
              <a:defRPr lang="en-US" smtClean="0">
                <a:solidFill>
                  <a:schemeClr val="accent4"/>
                </a:solidFill>
              </a:defRPr>
            </a:lvl3pPr>
            <a:lvl4pPr>
              <a:defRPr lang="en-US" smtClean="0">
                <a:solidFill>
                  <a:schemeClr val="accent4"/>
                </a:solidFill>
              </a:defRPr>
            </a:lvl4pPr>
            <a:lvl5pPr>
              <a:defRPr lang="en-US">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5845" y="1952262"/>
            <a:ext cx="3672355" cy="374381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a:defRPr lang="en-US" smtClean="0">
                <a:solidFill>
                  <a:schemeClr val="accent4"/>
                </a:solidFill>
              </a:defRPr>
            </a:lvl1pPr>
            <a:lvl2pPr>
              <a:defRPr lang="en-US" smtClean="0">
                <a:solidFill>
                  <a:schemeClr val="accent4"/>
                </a:solidFill>
              </a:defRPr>
            </a:lvl2pPr>
            <a:lvl3pPr>
              <a:defRPr lang="en-US" smtClean="0">
                <a:solidFill>
                  <a:schemeClr val="accent4"/>
                </a:solidFill>
              </a:defRPr>
            </a:lvl3pPr>
            <a:lvl4pPr>
              <a:defRPr lang="en-US" smtClean="0">
                <a:solidFill>
                  <a:schemeClr val="accent4"/>
                </a:solidFill>
              </a:defRPr>
            </a:lvl4pPr>
            <a:lvl5pPr>
              <a:defRPr lang="en-US">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0" hasCustomPrompt="1"/>
          </p:nvPr>
        </p:nvSpPr>
        <p:spPr>
          <a:xfrm>
            <a:off x="567210" y="5910738"/>
            <a:ext cx="7890989" cy="1989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a:defRPr lang="en-US" sz="800" dirty="0">
                <a:solidFill>
                  <a:schemeClr val="accent4"/>
                </a:solidFill>
                <a:latin typeface="Source Sans Pro Light" panose="020B0403030403020204" pitchFamily="34" charset="0"/>
                <a:ea typeface="ＭＳ Ｐゴシック" charset="-128"/>
                <a:cs typeface="Arial" panose="020B0604020202020204" pitchFamily="34" charset="0"/>
              </a:defRPr>
            </a:lvl1pPr>
          </a:lstStyle>
          <a:p>
            <a:pPr marL="0" lvl="0" indent="0" algn="l" defTabSz="899320" rtl="0" eaLnBrk="1" fontAlgn="base" hangingPunct="1">
              <a:lnSpc>
                <a:spcPct val="100000"/>
              </a:lnSpc>
              <a:spcBef>
                <a:spcPts val="0"/>
              </a:spcBef>
              <a:spcAft>
                <a:spcPts val="353"/>
              </a:spcAft>
              <a:buClr>
                <a:srgbClr val="0072BC"/>
              </a:buClr>
              <a:buNone/>
            </a:pPr>
            <a:r>
              <a:rPr lang="en-US"/>
              <a:t>Click to add source/footnote.</a:t>
            </a:r>
          </a:p>
        </p:txBody>
      </p:sp>
    </p:spTree>
    <p:extLst>
      <p:ext uri="{BB962C8B-B14F-4D97-AF65-F5344CB8AC3E}">
        <p14:creationId xmlns:p14="http://schemas.microsoft.com/office/powerpoint/2010/main" val="2989089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line headline/2 columns bold first bullet">
    <p:spTree>
      <p:nvGrpSpPr>
        <p:cNvPr id="1" name=""/>
        <p:cNvGrpSpPr/>
        <p:nvPr/>
      </p:nvGrpSpPr>
      <p:grpSpPr>
        <a:xfrm>
          <a:off x="0" y="0"/>
          <a:ext cx="0" cy="0"/>
          <a:chOff x="0" y="0"/>
          <a:chExt cx="0" cy="0"/>
        </a:xfrm>
      </p:grpSpPr>
      <p:sp>
        <p:nvSpPr>
          <p:cNvPr id="2" name="Title 1"/>
          <p:cNvSpPr>
            <a:spLocks noGrp="1"/>
          </p:cNvSpPr>
          <p:nvPr>
            <p:ph type="title"/>
          </p:nvPr>
        </p:nvSpPr>
        <p:spPr>
          <a:xfrm>
            <a:off x="576072" y="1504209"/>
            <a:ext cx="7882128" cy="278746"/>
          </a:xfrm>
        </p:spPr>
        <p:txBody>
          <a:bodyPr/>
          <a:lstStyle>
            <a:lvl1pPr>
              <a:defRPr>
                <a:latin typeface="Source Sans Pro" panose="020B0503030403020204" pitchFamily="34" charset="0"/>
              </a:defRPr>
            </a:lvl1pPr>
          </a:lstStyle>
          <a:p>
            <a:r>
              <a:rPr lang="en-US"/>
              <a:t>Click to edit Master title style</a:t>
            </a:r>
          </a:p>
        </p:txBody>
      </p:sp>
      <p:sp>
        <p:nvSpPr>
          <p:cNvPr id="3" name="Content Placeholder 2"/>
          <p:cNvSpPr>
            <a:spLocks noGrp="1"/>
          </p:cNvSpPr>
          <p:nvPr>
            <p:ph sz="half" idx="1"/>
          </p:nvPr>
        </p:nvSpPr>
        <p:spPr>
          <a:xfrm>
            <a:off x="566928" y="1952265"/>
            <a:ext cx="3767328" cy="37398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marL="0" indent="0">
              <a:buFont typeface="Arial" panose="020B0604020202020204" pitchFamily="34" charset="0"/>
              <a:buNone/>
              <a:defRPr lang="en-US" b="0" smtClean="0">
                <a:solidFill>
                  <a:srgbClr val="0072BC"/>
                </a:solidFill>
                <a:latin typeface="Source Sans Pro" panose="020B0503030403020204" pitchFamily="34" charset="0"/>
              </a:defRPr>
            </a:lvl1pPr>
            <a:lvl2pPr>
              <a:defRPr lang="en-US" smtClean="0">
                <a:solidFill>
                  <a:schemeClr val="accent4"/>
                </a:solidFill>
              </a:defRPr>
            </a:lvl2pPr>
            <a:lvl3pPr>
              <a:defRPr lang="en-US" smtClean="0">
                <a:solidFill>
                  <a:schemeClr val="accent4"/>
                </a:solidFill>
              </a:defRPr>
            </a:lvl3pPr>
            <a:lvl4pPr>
              <a:defRPr lang="en-US" smtClean="0">
                <a:solidFill>
                  <a:schemeClr val="accent4"/>
                </a:solidFill>
              </a:defRPr>
            </a:lvl4pPr>
            <a:lvl5pPr>
              <a:defRPr lang="en-US">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2312" y="1952265"/>
            <a:ext cx="3675888" cy="37398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marL="0" indent="0">
              <a:buFont typeface="Arial" panose="020B0604020202020204" pitchFamily="34" charset="0"/>
              <a:buNone/>
              <a:defRPr lang="en-US" sz="2400" b="0" dirty="0" smtClean="0">
                <a:solidFill>
                  <a:srgbClr val="0072BC"/>
                </a:solidFill>
                <a:latin typeface="Source Sans Pro" panose="020B0503030403020204" pitchFamily="34" charset="0"/>
                <a:ea typeface="ＭＳ Ｐゴシック" charset="-128"/>
                <a:cs typeface="Arial" panose="020B0604020202020204" pitchFamily="34" charset="0"/>
              </a:defRPr>
            </a:lvl1pPr>
            <a:lvl2pPr marL="847192" indent="-342900">
              <a:defRPr lang="en-US" sz="2000" dirty="0">
                <a:solidFill>
                  <a:schemeClr val="accent4"/>
                </a:solidFill>
                <a:latin typeface="Source Sans Pro Light" panose="020B0403030403020204" pitchFamily="34" charset="0"/>
                <a:ea typeface="ＭＳ Ｐゴシック" charset="-128"/>
                <a:cs typeface="Arial" panose="020B0604020202020204" pitchFamily="34" charset="0"/>
              </a:defRPr>
            </a:lvl2pPr>
            <a:lvl3pPr marL="790042" indent="-285750">
              <a:defRPr lang="en-US" sz="1800" dirty="0" smtClean="0">
                <a:solidFill>
                  <a:schemeClr val="accent4"/>
                </a:solidFill>
                <a:latin typeface="Source Sans Pro Light" panose="020B0403030403020204" pitchFamily="34" charset="0"/>
                <a:ea typeface="ＭＳ Ｐゴシック" charset="-128"/>
                <a:cs typeface="Arial" panose="020B0604020202020204" pitchFamily="34" charset="0"/>
              </a:defRPr>
            </a:lvl3pPr>
            <a:lvl4pPr marL="1295734" indent="-285750">
              <a:defRPr lang="en-US" sz="1400" dirty="0">
                <a:solidFill>
                  <a:schemeClr val="accent4"/>
                </a:solidFill>
                <a:latin typeface="Source Sans Pro Light" panose="020B0403030403020204" pitchFamily="34" charset="0"/>
                <a:ea typeface="ＭＳ Ｐゴシック" charset="-128"/>
                <a:cs typeface="Arial" panose="020B0604020202020204" pitchFamily="34" charset="0"/>
              </a:defRPr>
            </a:lvl4pPr>
            <a:lvl5pPr marL="453862" indent="-200316">
              <a:defRPr lang="en-US" sz="1400" dirty="0">
                <a:solidFill>
                  <a:schemeClr val="accent4"/>
                </a:solidFill>
                <a:latin typeface="Source Sans Pro Light" panose="020B0403030403020204" pitchFamily="34" charset="0"/>
                <a:ea typeface="ＭＳ Ｐゴシック" charset="-128"/>
                <a:cs typeface="Arial" panose="020B0604020202020204" pitchFamily="34" charset="0"/>
              </a:defRPr>
            </a:lvl5pPr>
          </a:lstStyle>
          <a:p>
            <a:pPr marL="0" lvl="0" indent="0" algn="l" defTabSz="899320" rtl="0" eaLnBrk="1" fontAlgn="base" hangingPunct="1">
              <a:lnSpc>
                <a:spcPct val="110000"/>
              </a:lnSpc>
              <a:spcBef>
                <a:spcPct val="80000"/>
              </a:spcBef>
              <a:spcAft>
                <a:spcPct val="0"/>
              </a:spcAft>
              <a:buClr>
                <a:srgbClr val="0072BC"/>
              </a:buClr>
              <a:buFont typeface="Arial" panose="020B0604020202020204" pitchFamily="34" charset="0"/>
              <a:buNone/>
            </a:pPr>
            <a:r>
              <a:rPr lang="en-US"/>
              <a:t>Click to edit Master text styles</a:t>
            </a:r>
          </a:p>
          <a:p>
            <a:pPr marL="453862" lvl="1" indent="-200316" algn="l" defTabSz="899320" rtl="0" eaLnBrk="1" fontAlgn="base" hangingPunct="1">
              <a:lnSpc>
                <a:spcPct val="110000"/>
              </a:lnSpc>
              <a:spcBef>
                <a:spcPct val="0"/>
              </a:spcBef>
              <a:spcAft>
                <a:spcPct val="0"/>
              </a:spcAft>
              <a:buClr>
                <a:srgbClr val="0072BC"/>
              </a:buClr>
              <a:buFont typeface="Arial Black" pitchFamily="34" charset="0"/>
              <a:buChar char="–"/>
            </a:pPr>
            <a:r>
              <a:rPr lang="en-US"/>
              <a:t>Second level</a:t>
            </a:r>
          </a:p>
          <a:p>
            <a:pPr marL="617758" lvl="2" indent="-113466" algn="l" defTabSz="899320" rtl="0" eaLnBrk="1" fontAlgn="base" hangingPunct="1">
              <a:lnSpc>
                <a:spcPct val="110000"/>
              </a:lnSpc>
              <a:spcBef>
                <a:spcPct val="0"/>
              </a:spcBef>
              <a:spcAft>
                <a:spcPct val="0"/>
              </a:spcAft>
              <a:buClr>
                <a:srgbClr val="0072BC"/>
              </a:buClr>
              <a:buFont typeface="Arial Black" pitchFamily="34" charset="0"/>
              <a:buChar char="•"/>
            </a:pPr>
            <a:r>
              <a:rPr lang="en-US"/>
              <a:t>Third level</a:t>
            </a:r>
          </a:p>
          <a:p>
            <a:pPr marL="907725" lvl="3" indent="-151287" algn="l" defTabSz="899320" rtl="0" eaLnBrk="1" fontAlgn="base" hangingPunct="1">
              <a:lnSpc>
                <a:spcPct val="110000"/>
              </a:lnSpc>
              <a:spcBef>
                <a:spcPct val="0"/>
              </a:spcBef>
              <a:spcAft>
                <a:spcPct val="0"/>
              </a:spcAft>
              <a:buClr>
                <a:srgbClr val="0072BC"/>
              </a:buClr>
              <a:buFont typeface="Arial" charset="0"/>
              <a:buChar char="–"/>
            </a:pPr>
            <a:r>
              <a:rPr lang="en-US"/>
              <a:t>Fourth level</a:t>
            </a:r>
          </a:p>
          <a:p>
            <a:pPr marL="1157069" lvl="4" indent="-147085" algn="l" defTabSz="899320" rtl="0" eaLnBrk="1" fontAlgn="base" hangingPunct="1">
              <a:lnSpc>
                <a:spcPct val="110000"/>
              </a:lnSpc>
              <a:spcBef>
                <a:spcPct val="0"/>
              </a:spcBef>
              <a:spcAft>
                <a:spcPct val="0"/>
              </a:spcAft>
              <a:buClr>
                <a:srgbClr val="0072BC"/>
              </a:buClr>
              <a:buFont typeface="Arial" charset="0"/>
              <a:buChar char="•"/>
            </a:pPr>
            <a:r>
              <a:rPr lang="en-US"/>
              <a:t>Fifth level</a:t>
            </a:r>
          </a:p>
        </p:txBody>
      </p:sp>
      <p:sp>
        <p:nvSpPr>
          <p:cNvPr id="6" name="Text Placeholder 4"/>
          <p:cNvSpPr>
            <a:spLocks noGrp="1"/>
          </p:cNvSpPr>
          <p:nvPr>
            <p:ph type="body" sz="quarter" idx="10" hasCustomPrompt="1"/>
          </p:nvPr>
        </p:nvSpPr>
        <p:spPr>
          <a:xfrm>
            <a:off x="576072" y="5910738"/>
            <a:ext cx="7882128" cy="1989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a:defRPr lang="en-US" sz="800" dirty="0">
                <a:solidFill>
                  <a:schemeClr val="accent4"/>
                </a:solidFill>
                <a:latin typeface="Source Sans Pro Light" panose="020B0403030403020204" pitchFamily="34" charset="0"/>
                <a:ea typeface="ＭＳ Ｐゴシック" charset="-128"/>
                <a:cs typeface="Arial" panose="020B0604020202020204" pitchFamily="34" charset="0"/>
              </a:defRPr>
            </a:lvl1pPr>
          </a:lstStyle>
          <a:p>
            <a:pPr marL="0" lvl="0" indent="0" algn="l" defTabSz="899320" rtl="0" eaLnBrk="1" fontAlgn="base" hangingPunct="1">
              <a:lnSpc>
                <a:spcPct val="100000"/>
              </a:lnSpc>
              <a:spcBef>
                <a:spcPts val="0"/>
              </a:spcBef>
              <a:spcAft>
                <a:spcPts val="353"/>
              </a:spcAft>
              <a:buClr>
                <a:srgbClr val="0072BC"/>
              </a:buClr>
              <a:buNone/>
            </a:pPr>
            <a:r>
              <a:rPr lang="en-US"/>
              <a:t>Click to add source/footnote.</a:t>
            </a:r>
          </a:p>
        </p:txBody>
      </p:sp>
    </p:spTree>
    <p:extLst>
      <p:ext uri="{BB962C8B-B14F-4D97-AF65-F5344CB8AC3E}">
        <p14:creationId xmlns:p14="http://schemas.microsoft.com/office/powerpoint/2010/main" val="7723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5234" y="1503639"/>
            <a:ext cx="7882966" cy="278746"/>
          </a:xfrm>
        </p:spPr>
        <p:txBody>
          <a:bodyPr/>
          <a:lstStyle>
            <a:lvl1pPr>
              <a:defRPr>
                <a:latin typeface="Source Sans Pro" panose="020B0503030403020204" pitchFamily="34" charset="0"/>
              </a:defRPr>
            </a:lvl1pPr>
          </a:lstStyle>
          <a:p>
            <a:r>
              <a:rPr lang="en-US" dirty="0"/>
              <a:t>Click to edit Master title style</a:t>
            </a:r>
          </a:p>
        </p:txBody>
      </p:sp>
      <p:sp>
        <p:nvSpPr>
          <p:cNvPr id="3" name="Text Placeholder 4"/>
          <p:cNvSpPr>
            <a:spLocks noGrp="1"/>
          </p:cNvSpPr>
          <p:nvPr>
            <p:ph type="body" sz="quarter" idx="10" hasCustomPrompt="1"/>
          </p:nvPr>
        </p:nvSpPr>
        <p:spPr>
          <a:xfrm>
            <a:off x="575234" y="5910738"/>
            <a:ext cx="7882966" cy="1989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a:defRPr lang="en-US" sz="800" dirty="0">
                <a:solidFill>
                  <a:schemeClr val="accent4"/>
                </a:solidFill>
                <a:latin typeface="Source Sans Pro Light" panose="020B0403030403020204" pitchFamily="34" charset="0"/>
                <a:ea typeface="ＭＳ Ｐゴシック" charset="-128"/>
                <a:cs typeface="Arial" panose="020B0604020202020204" pitchFamily="34" charset="0"/>
              </a:defRPr>
            </a:lvl1pPr>
          </a:lstStyle>
          <a:p>
            <a:pPr marL="0" lvl="0" indent="0" algn="l" defTabSz="899320" rtl="0" eaLnBrk="1" fontAlgn="base" hangingPunct="1">
              <a:lnSpc>
                <a:spcPct val="100000"/>
              </a:lnSpc>
              <a:spcBef>
                <a:spcPts val="0"/>
              </a:spcBef>
              <a:spcAft>
                <a:spcPts val="353"/>
              </a:spcAft>
              <a:buClr>
                <a:srgbClr val="0072BC"/>
              </a:buClr>
              <a:buNone/>
            </a:pPr>
            <a:r>
              <a:rPr lang="en-US" dirty="0"/>
              <a:t>Click to add source/footnote.</a:t>
            </a:r>
          </a:p>
        </p:txBody>
      </p:sp>
    </p:spTree>
    <p:extLst>
      <p:ext uri="{BB962C8B-B14F-4D97-AF65-F5344CB8AC3E}">
        <p14:creationId xmlns:p14="http://schemas.microsoft.com/office/powerpoint/2010/main" val="482999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75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575234" y="1489990"/>
            <a:ext cx="7882966" cy="27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573792" y="1923300"/>
            <a:ext cx="7884408" cy="350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ChangeArrowheads="1"/>
          </p:cNvSpPr>
          <p:nvPr/>
        </p:nvSpPr>
        <p:spPr bwMode="auto">
          <a:xfrm>
            <a:off x="591606" y="6195967"/>
            <a:ext cx="637940" cy="19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89666" tIns="44834" rIns="89666" bIns="44834">
            <a:spAutoFit/>
          </a:bodyPr>
          <a:lstStyle/>
          <a:p>
            <a:pPr algn="l" defTabSz="899320"/>
            <a:r>
              <a:rPr lang="en-US" sz="706" baseline="0" dirty="0">
                <a:solidFill>
                  <a:srgbClr val="000000"/>
                </a:solidFill>
                <a:latin typeface="Source Sans Pro Light" panose="020B0403030403020204" pitchFamily="34" charset="0"/>
                <a:cs typeface="Arial" panose="020B0604020202020204" pitchFamily="34" charset="0"/>
              </a:rPr>
              <a:t>329710  4/22</a:t>
            </a:r>
            <a:endParaRPr lang="en-US" sz="706" dirty="0">
              <a:solidFill>
                <a:srgbClr val="000000"/>
              </a:solidFill>
              <a:latin typeface="Source Sans Pro Light" panose="020B0403030403020204" pitchFamily="34" charset="0"/>
              <a:cs typeface="Arial" panose="020B0604020202020204" pitchFamily="34" charset="0"/>
            </a:endParaRPr>
          </a:p>
        </p:txBody>
      </p:sp>
      <p:sp>
        <p:nvSpPr>
          <p:cNvPr id="6" name="Rectangle 4"/>
          <p:cNvSpPr>
            <a:spLocks noChangeArrowheads="1"/>
          </p:cNvSpPr>
          <p:nvPr userDrawn="1"/>
        </p:nvSpPr>
        <p:spPr bwMode="auto">
          <a:xfrm>
            <a:off x="8458199" y="6222387"/>
            <a:ext cx="458851" cy="192269"/>
          </a:xfrm>
          <a:prstGeom prst="rect">
            <a:avLst/>
          </a:prstGeom>
          <a:noFill/>
          <a:ln w="9525">
            <a:noFill/>
            <a:miter lim="800000"/>
            <a:headEnd/>
            <a:tailEnd/>
          </a:ln>
          <a:effectLst/>
        </p:spPr>
        <p:txBody>
          <a:bodyPr wrap="square" lIns="118872" tIns="40341" rIns="40327" bIns="40341">
            <a:spAutoFit/>
          </a:bodyPr>
          <a:lstStyle/>
          <a:p>
            <a:pPr algn="l" defTabSz="899320">
              <a:lnSpc>
                <a:spcPct val="90000"/>
              </a:lnSpc>
            </a:pPr>
            <a:fld id="{83CC7474-DF72-47AC-A062-3527B7E588CB}" type="slidenum">
              <a:rPr lang="en-US" sz="800" b="0" i="0">
                <a:solidFill>
                  <a:schemeClr val="tx1"/>
                </a:solidFill>
                <a:latin typeface="Source Sans Pro Light" charset="0"/>
                <a:ea typeface="Source Sans Pro Light" charset="0"/>
                <a:cs typeface="Source Sans Pro Light" charset="0"/>
              </a:rPr>
              <a:pPr algn="l" defTabSz="899320">
                <a:lnSpc>
                  <a:spcPct val="90000"/>
                </a:lnSpc>
              </a:pPr>
              <a:t>‹#›</a:t>
            </a:fld>
            <a:endParaRPr lang="en-US" sz="800" b="0" i="0">
              <a:solidFill>
                <a:schemeClr val="tx1"/>
              </a:solidFill>
              <a:latin typeface="Source Sans Pro Light" charset="0"/>
              <a:ea typeface="Source Sans Pro Light" charset="0"/>
              <a:cs typeface="Source Sans Pro Light" charset="0"/>
            </a:endParaRPr>
          </a:p>
        </p:txBody>
      </p:sp>
      <p:sp>
        <p:nvSpPr>
          <p:cNvPr id="8" name="Text Placeholder 8"/>
          <p:cNvSpPr txBox="1">
            <a:spLocks/>
          </p:cNvSpPr>
          <p:nvPr userDrawn="1"/>
        </p:nvSpPr>
        <p:spPr>
          <a:xfrm>
            <a:off x="0" y="0"/>
            <a:ext cx="9144000" cy="457200"/>
          </a:xfrm>
          <a:prstGeom prst="rect">
            <a:avLst/>
          </a:prstGeom>
          <a:solidFill>
            <a:srgbClr val="004675"/>
          </a:solidFill>
        </p:spPr>
        <p:txBody>
          <a:bodyPr lIns="685800" tIns="0" rIns="201706"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smtClean="0">
                <a:solidFill>
                  <a:srgbClr val="FFFFFF"/>
                </a:solidFill>
                <a:effectLst/>
                <a:latin typeface="Source Sans Pro" panose="020B0503030403020204" pitchFamily="34" charset="0"/>
                <a:ea typeface="ＭＳ Ｐゴシック" charset="-128"/>
                <a:cs typeface="Arial" panose="020B0604020202020204" pitchFamily="34" charset="0"/>
              </a:defRPr>
            </a:lvl1pPr>
            <a:lvl2pPr marL="457200" indent="0" algn="l" defTabSz="1019175" rtl="0" eaLnBrk="1" fontAlgn="base" hangingPunct="1">
              <a:lnSpc>
                <a:spcPct val="110000"/>
              </a:lnSpc>
              <a:spcBef>
                <a:spcPct val="0"/>
              </a:spcBef>
              <a:spcAft>
                <a:spcPct val="0"/>
              </a:spcAft>
              <a:buClr>
                <a:schemeClr val="bg2"/>
              </a:buClr>
              <a:buFont typeface="Arial Black" pitchFamily="34" charset="0"/>
              <a:buNone/>
              <a:defRPr sz="1800">
                <a:solidFill>
                  <a:schemeClr val="tx1"/>
                </a:solidFill>
                <a:latin typeface="Source Sans Pro Light" panose="020B0403030403020204" pitchFamily="34" charset="0"/>
                <a:ea typeface="ＭＳ Ｐゴシック" charset="-128"/>
                <a:cs typeface="Arial" panose="020B0604020202020204" pitchFamily="34" charset="0"/>
              </a:defRPr>
            </a:lvl2pPr>
            <a:lvl3pPr marL="914400" indent="0" algn="l" defTabSz="1019175" rtl="0" eaLnBrk="1" fontAlgn="base" hangingPunct="1">
              <a:lnSpc>
                <a:spcPct val="110000"/>
              </a:lnSpc>
              <a:spcBef>
                <a:spcPct val="0"/>
              </a:spcBef>
              <a:spcAft>
                <a:spcPct val="0"/>
              </a:spcAft>
              <a:buClr>
                <a:schemeClr val="bg2"/>
              </a:buClr>
              <a:buNone/>
              <a:defRPr sz="1800">
                <a:solidFill>
                  <a:schemeClr val="tx1"/>
                </a:solidFill>
                <a:latin typeface="Source Sans Pro Light" panose="020B0403030403020204" pitchFamily="34" charset="0"/>
                <a:ea typeface="ＭＳ Ｐゴシック" charset="-128"/>
                <a:cs typeface="Arial" panose="020B0604020202020204" pitchFamily="34" charset="0"/>
              </a:defRPr>
            </a:lvl3pPr>
            <a:lvl4pPr marL="1371600" indent="0" algn="l" defTabSz="1019175" rtl="0" eaLnBrk="1" fontAlgn="base" hangingPunct="1">
              <a:lnSpc>
                <a:spcPct val="110000"/>
              </a:lnSpc>
              <a:spcBef>
                <a:spcPct val="0"/>
              </a:spcBef>
              <a:spcAft>
                <a:spcPct val="0"/>
              </a:spcAft>
              <a:buClr>
                <a:schemeClr val="bg2"/>
              </a:buClr>
              <a:buFont typeface="Arial" charset="0"/>
              <a:buNone/>
              <a:defRPr sz="1800">
                <a:solidFill>
                  <a:schemeClr val="tx1"/>
                </a:solidFill>
                <a:latin typeface="Source Sans Pro Light" panose="020B0403030403020204" pitchFamily="34" charset="0"/>
                <a:ea typeface="ＭＳ Ｐゴシック" charset="-128"/>
                <a:cs typeface="Arial" panose="020B0604020202020204" pitchFamily="34" charset="0"/>
              </a:defRPr>
            </a:lvl4pPr>
            <a:lvl5pPr marL="1828800" indent="0" algn="l" defTabSz="1019175" rtl="0" eaLnBrk="1" fontAlgn="base" hangingPunct="1">
              <a:lnSpc>
                <a:spcPct val="110000"/>
              </a:lnSpc>
              <a:spcBef>
                <a:spcPct val="0"/>
              </a:spcBef>
              <a:spcAft>
                <a:spcPct val="0"/>
              </a:spcAft>
              <a:buClr>
                <a:schemeClr val="bg2"/>
              </a:buClr>
              <a:buFont typeface="Arial" charset="0"/>
              <a:buNone/>
              <a:defRPr sz="1800">
                <a:solidFill>
                  <a:schemeClr val="tx1"/>
                </a:solidFill>
                <a:latin typeface="Source Sans Pro Light" panose="020B0403030403020204" pitchFamily="34" charset="0"/>
                <a:ea typeface="ＭＳ Ｐゴシック" charset="-128"/>
                <a:cs typeface="Arial" panose="020B0604020202020204" pitchFamily="34" charset="0"/>
              </a:defRPr>
            </a:lvl5pPr>
            <a:lvl6pPr marL="16176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6pPr>
            <a:lvl7pPr marL="20748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7pPr>
            <a:lvl8pPr marL="25320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8pPr>
            <a:lvl9pPr marL="29892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9pPr>
          </a:lstStyle>
          <a:p>
            <a:pPr marL="0" indent="0">
              <a:tabLst/>
              <a:defRPr/>
            </a:pPr>
            <a:r>
              <a:rPr lang="en-US" sz="1235" b="0" i="0" dirty="0">
                <a:latin typeface="Source Sans Pro" panose="020B0503030403020204" pitchFamily="34" charset="0"/>
                <a:ea typeface="Source Sans Pro Semibold" charset="0"/>
                <a:cs typeface="Source Sans Pro Semibold" charset="0"/>
              </a:rPr>
              <a:t>LinkedIn for job seekers</a:t>
            </a:r>
            <a:endParaRPr lang="en-US" sz="1235" b="0" i="0" kern="0" dirty="0">
              <a:latin typeface="Source Sans Pro" panose="020B0503030403020204" pitchFamily="34" charset="0"/>
              <a:ea typeface="Source Sans Pro Semibold" charset="0"/>
              <a:cs typeface="Source Sans Pro Semibold" charset="0"/>
            </a:endParaRPr>
          </a:p>
        </p:txBody>
      </p: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621648" y="6216277"/>
            <a:ext cx="836552" cy="204491"/>
          </a:xfrm>
          <a:prstGeom prst="rect">
            <a:avLst/>
          </a:prstGeom>
        </p:spPr>
      </p:pic>
    </p:spTree>
  </p:cSld>
  <p:clrMap bg1="lt1" tx1="dk1" bg2="lt2" tx2="dk2" accent1="accent1" accent2="accent2" accent3="accent3" accent4="accent4" accent5="accent5" accent6="accent6" hlink="hlink" folHlink="folHlink"/>
  <p:sldLayoutIdLst>
    <p:sldLayoutId id="2147483794" r:id="rId1"/>
    <p:sldLayoutId id="2147483814" r:id="rId2"/>
    <p:sldLayoutId id="2147483795" r:id="rId3"/>
    <p:sldLayoutId id="2147483788" r:id="rId4"/>
    <p:sldLayoutId id="2147483797" r:id="rId5"/>
    <p:sldLayoutId id="2147483790" r:id="rId6"/>
    <p:sldLayoutId id="2147483798" r:id="rId7"/>
    <p:sldLayoutId id="2147483792" r:id="rId8"/>
    <p:sldLayoutId id="2147483793" r:id="rId9"/>
    <p:sldLayoutId id="2147483810" r:id="rId10"/>
    <p:sldLayoutId id="2147483809" r:id="rId11"/>
    <p:sldLayoutId id="2147483812" r:id="rId12"/>
    <p:sldLayoutId id="2147483813" r:id="rId13"/>
    <p:sldLayoutId id="2147483816" r:id="rId14"/>
  </p:sldLayoutIdLst>
  <p:txStyles>
    <p:titleStyle>
      <a:lvl1pPr algn="l" defTabSz="899320" rtl="0" eaLnBrk="1" fontAlgn="base" hangingPunct="1">
        <a:lnSpc>
          <a:spcPct val="90000"/>
        </a:lnSpc>
        <a:spcBef>
          <a:spcPct val="0"/>
        </a:spcBef>
        <a:spcAft>
          <a:spcPct val="0"/>
        </a:spcAft>
        <a:defRPr sz="3600" b="0">
          <a:solidFill>
            <a:srgbClr val="0072BC"/>
          </a:solidFill>
          <a:latin typeface="Source Sans Pro" panose="020B0503030403020204" pitchFamily="34" charset="0"/>
          <a:ea typeface="ＭＳ Ｐゴシック" charset="-128"/>
          <a:cs typeface="Arial" panose="020B0604020202020204" pitchFamily="34" charset="0"/>
        </a:defRPr>
      </a:lvl1pPr>
      <a:lvl2pPr algn="l" defTabSz="899320" rtl="0" eaLnBrk="1" fontAlgn="base" hangingPunct="1">
        <a:lnSpc>
          <a:spcPct val="90000"/>
        </a:lnSpc>
        <a:spcBef>
          <a:spcPct val="0"/>
        </a:spcBef>
        <a:spcAft>
          <a:spcPct val="0"/>
        </a:spcAft>
        <a:defRPr sz="1765">
          <a:solidFill>
            <a:srgbClr val="000000"/>
          </a:solidFill>
          <a:latin typeface="Gotham C1 Head" charset="0"/>
          <a:ea typeface="ＭＳ Ｐゴシック" charset="-128"/>
          <a:cs typeface="MS PGothic" charset="0"/>
        </a:defRPr>
      </a:lvl2pPr>
      <a:lvl3pPr algn="l" defTabSz="899320" rtl="0" eaLnBrk="1" fontAlgn="base" hangingPunct="1">
        <a:lnSpc>
          <a:spcPct val="90000"/>
        </a:lnSpc>
        <a:spcBef>
          <a:spcPct val="0"/>
        </a:spcBef>
        <a:spcAft>
          <a:spcPct val="0"/>
        </a:spcAft>
        <a:defRPr sz="1765">
          <a:solidFill>
            <a:srgbClr val="000000"/>
          </a:solidFill>
          <a:latin typeface="Gotham C1 Head" charset="0"/>
          <a:ea typeface="ＭＳ Ｐゴシック" charset="-128"/>
          <a:cs typeface="MS PGothic" charset="0"/>
        </a:defRPr>
      </a:lvl3pPr>
      <a:lvl4pPr algn="l" defTabSz="899320" rtl="0" eaLnBrk="1" fontAlgn="base" hangingPunct="1">
        <a:lnSpc>
          <a:spcPct val="90000"/>
        </a:lnSpc>
        <a:spcBef>
          <a:spcPct val="0"/>
        </a:spcBef>
        <a:spcAft>
          <a:spcPct val="0"/>
        </a:spcAft>
        <a:defRPr sz="1765">
          <a:solidFill>
            <a:srgbClr val="000000"/>
          </a:solidFill>
          <a:latin typeface="Gotham C1 Head" charset="0"/>
          <a:ea typeface="ＭＳ Ｐゴシック" charset="-128"/>
          <a:cs typeface="MS PGothic" charset="0"/>
        </a:defRPr>
      </a:lvl4pPr>
      <a:lvl5pPr algn="l" defTabSz="899320" rtl="0" eaLnBrk="1" fontAlgn="base" hangingPunct="1">
        <a:lnSpc>
          <a:spcPct val="90000"/>
        </a:lnSpc>
        <a:spcBef>
          <a:spcPct val="0"/>
        </a:spcBef>
        <a:spcAft>
          <a:spcPct val="0"/>
        </a:spcAft>
        <a:defRPr sz="1765">
          <a:solidFill>
            <a:srgbClr val="000000"/>
          </a:solidFill>
          <a:latin typeface="Gotham C1 Head" charset="0"/>
          <a:ea typeface="ＭＳ Ｐゴシック" charset="-128"/>
          <a:cs typeface="MS PGothic" charset="0"/>
        </a:defRPr>
      </a:lvl5pPr>
      <a:lvl6pPr marL="403433" algn="l" defTabSz="899320" rtl="0" eaLnBrk="1" fontAlgn="base" hangingPunct="1">
        <a:spcBef>
          <a:spcPct val="0"/>
        </a:spcBef>
        <a:spcAft>
          <a:spcPct val="0"/>
        </a:spcAft>
        <a:defRPr>
          <a:solidFill>
            <a:schemeClr val="folHlink"/>
          </a:solidFill>
          <a:latin typeface="Gotham C1 Head" charset="0"/>
          <a:ea typeface="ＭＳ Ｐゴシック" charset="0"/>
        </a:defRPr>
      </a:lvl6pPr>
      <a:lvl7pPr marL="806867" algn="l" defTabSz="899320" rtl="0" eaLnBrk="1" fontAlgn="base" hangingPunct="1">
        <a:spcBef>
          <a:spcPct val="0"/>
        </a:spcBef>
        <a:spcAft>
          <a:spcPct val="0"/>
        </a:spcAft>
        <a:defRPr>
          <a:solidFill>
            <a:schemeClr val="folHlink"/>
          </a:solidFill>
          <a:latin typeface="Gotham C1 Head" charset="0"/>
          <a:ea typeface="ＭＳ Ｐゴシック" charset="0"/>
        </a:defRPr>
      </a:lvl7pPr>
      <a:lvl8pPr marL="1210300" algn="l" defTabSz="899320" rtl="0" eaLnBrk="1" fontAlgn="base" hangingPunct="1">
        <a:spcBef>
          <a:spcPct val="0"/>
        </a:spcBef>
        <a:spcAft>
          <a:spcPct val="0"/>
        </a:spcAft>
        <a:defRPr>
          <a:solidFill>
            <a:schemeClr val="folHlink"/>
          </a:solidFill>
          <a:latin typeface="Gotham C1 Head" charset="0"/>
          <a:ea typeface="ＭＳ Ｐゴシック" charset="0"/>
        </a:defRPr>
      </a:lvl8pPr>
      <a:lvl9pPr marL="1613733" algn="l" defTabSz="899320" rtl="0" eaLnBrk="1" fontAlgn="base" hangingPunct="1">
        <a:spcBef>
          <a:spcPct val="0"/>
        </a:spcBef>
        <a:spcAft>
          <a:spcPct val="0"/>
        </a:spcAft>
        <a:defRPr>
          <a:solidFill>
            <a:schemeClr val="folHlink"/>
          </a:solidFill>
          <a:latin typeface="Gotham C1 Head" charset="0"/>
          <a:ea typeface="ＭＳ Ｐゴシック" charset="0"/>
        </a:defRPr>
      </a:lvl9pPr>
    </p:titleStyle>
    <p:bodyStyle>
      <a:lvl1pPr marL="200316" indent="-200316" algn="l" defTabSz="899320" rtl="0" eaLnBrk="1" fontAlgn="base" hangingPunct="1">
        <a:lnSpc>
          <a:spcPct val="110000"/>
        </a:lnSpc>
        <a:spcBef>
          <a:spcPct val="80000"/>
        </a:spcBef>
        <a:spcAft>
          <a:spcPct val="0"/>
        </a:spcAft>
        <a:buClr>
          <a:srgbClr val="0072BC"/>
        </a:buClr>
        <a:buChar char="•"/>
        <a:defRPr sz="2400">
          <a:solidFill>
            <a:schemeClr val="tx1"/>
          </a:solidFill>
          <a:latin typeface="Source Sans Pro Light" panose="020B0403030403020204" pitchFamily="34" charset="0"/>
          <a:ea typeface="ＭＳ Ｐゴシック" charset="-128"/>
          <a:cs typeface="Arial" panose="020B0604020202020204" pitchFamily="34" charset="0"/>
        </a:defRPr>
      </a:lvl1pPr>
      <a:lvl2pPr marL="453862" indent="-200316" algn="l" defTabSz="899320" rtl="0" eaLnBrk="1" fontAlgn="base" hangingPunct="1">
        <a:lnSpc>
          <a:spcPct val="110000"/>
        </a:lnSpc>
        <a:spcBef>
          <a:spcPct val="0"/>
        </a:spcBef>
        <a:spcAft>
          <a:spcPct val="0"/>
        </a:spcAft>
        <a:buClr>
          <a:srgbClr val="0072BC"/>
        </a:buClr>
        <a:buFont typeface="Arial Black" pitchFamily="34" charset="0"/>
        <a:buChar char="–"/>
        <a:defRPr sz="2000">
          <a:solidFill>
            <a:schemeClr val="tx1"/>
          </a:solidFill>
          <a:latin typeface="Source Sans Pro Light" panose="020B0403030403020204" pitchFamily="34" charset="0"/>
          <a:ea typeface="ＭＳ Ｐゴシック" charset="-128"/>
          <a:cs typeface="Arial" panose="020B0604020202020204" pitchFamily="34" charset="0"/>
        </a:defRPr>
      </a:lvl2pPr>
      <a:lvl3pPr marL="617758" indent="-113466" algn="l" defTabSz="899320" rtl="0" eaLnBrk="1" fontAlgn="base" hangingPunct="1">
        <a:lnSpc>
          <a:spcPct val="110000"/>
        </a:lnSpc>
        <a:spcBef>
          <a:spcPct val="0"/>
        </a:spcBef>
        <a:spcAft>
          <a:spcPct val="0"/>
        </a:spcAft>
        <a:buClr>
          <a:srgbClr val="0072BC"/>
        </a:buClr>
        <a:buChar char="•"/>
        <a:defRPr sz="1800">
          <a:solidFill>
            <a:schemeClr val="tx1"/>
          </a:solidFill>
          <a:latin typeface="Source Sans Pro Light" panose="020B0403030403020204" pitchFamily="34" charset="0"/>
          <a:ea typeface="ＭＳ Ｐゴシック" charset="-128"/>
          <a:cs typeface="Arial" panose="020B0604020202020204" pitchFamily="34" charset="0"/>
        </a:defRPr>
      </a:lvl3pPr>
      <a:lvl4pPr marL="907725" indent="-151287" algn="l" defTabSz="899320" rtl="0" eaLnBrk="1" fontAlgn="base" hangingPunct="1">
        <a:lnSpc>
          <a:spcPct val="110000"/>
        </a:lnSpc>
        <a:spcBef>
          <a:spcPct val="0"/>
        </a:spcBef>
        <a:spcAft>
          <a:spcPct val="0"/>
        </a:spcAft>
        <a:buClr>
          <a:srgbClr val="0072BC"/>
        </a:buClr>
        <a:buFont typeface="Arial" charset="0"/>
        <a:buChar char="–"/>
        <a:defRPr sz="1400">
          <a:solidFill>
            <a:schemeClr val="tx1"/>
          </a:solidFill>
          <a:latin typeface="Source Sans Pro Light" panose="020B0403030403020204" pitchFamily="34" charset="0"/>
          <a:ea typeface="ＭＳ Ｐゴシック" charset="-128"/>
          <a:cs typeface="Arial" panose="020B0604020202020204" pitchFamily="34" charset="0"/>
        </a:defRPr>
      </a:lvl4pPr>
      <a:lvl5pPr marL="1157069" indent="-147085" algn="l" defTabSz="899320" rtl="0" eaLnBrk="1" fontAlgn="base" hangingPunct="1">
        <a:lnSpc>
          <a:spcPct val="110000"/>
        </a:lnSpc>
        <a:spcBef>
          <a:spcPct val="0"/>
        </a:spcBef>
        <a:spcAft>
          <a:spcPct val="0"/>
        </a:spcAft>
        <a:buClr>
          <a:srgbClr val="0072BC"/>
        </a:buClr>
        <a:buFont typeface="Arial" charset="0"/>
        <a:buChar char="•"/>
        <a:defRPr sz="1400">
          <a:solidFill>
            <a:schemeClr val="tx1"/>
          </a:solidFill>
          <a:latin typeface="Source Sans Pro Light" panose="020B0403030403020204" pitchFamily="34" charset="0"/>
          <a:ea typeface="ＭＳ Ｐゴシック" charset="-128"/>
          <a:cs typeface="Arial" panose="020B0604020202020204" pitchFamily="34" charset="0"/>
        </a:defRPr>
      </a:lvl5pPr>
      <a:lvl6pPr marL="1427426"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6pPr>
      <a:lvl7pPr marL="1830859"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7pPr>
      <a:lvl8pPr marL="2234292"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8pPr>
      <a:lvl9pPr marL="2637726"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9pPr>
    </p:bodyStyle>
    <p:otherStyle>
      <a:defPPr>
        <a:defRPr lang="en-US"/>
      </a:defPPr>
      <a:lvl1pPr marL="0" algn="l" defTabSz="403433" rtl="0" eaLnBrk="1" latinLnBrk="0" hangingPunct="1">
        <a:defRPr sz="1588" kern="1200">
          <a:solidFill>
            <a:schemeClr val="tx1"/>
          </a:solidFill>
          <a:latin typeface="+mn-lt"/>
          <a:ea typeface="+mn-ea"/>
          <a:cs typeface="+mn-cs"/>
        </a:defRPr>
      </a:lvl1pPr>
      <a:lvl2pPr marL="403433" algn="l" defTabSz="403433" rtl="0" eaLnBrk="1" latinLnBrk="0" hangingPunct="1">
        <a:defRPr sz="1588" kern="1200">
          <a:solidFill>
            <a:schemeClr val="tx1"/>
          </a:solidFill>
          <a:latin typeface="+mn-lt"/>
          <a:ea typeface="+mn-ea"/>
          <a:cs typeface="+mn-cs"/>
        </a:defRPr>
      </a:lvl2pPr>
      <a:lvl3pPr marL="806867" algn="l" defTabSz="403433" rtl="0" eaLnBrk="1" latinLnBrk="0" hangingPunct="1">
        <a:defRPr sz="1588" kern="1200">
          <a:solidFill>
            <a:schemeClr val="tx1"/>
          </a:solidFill>
          <a:latin typeface="+mn-lt"/>
          <a:ea typeface="+mn-ea"/>
          <a:cs typeface="+mn-cs"/>
        </a:defRPr>
      </a:lvl3pPr>
      <a:lvl4pPr marL="1210300" algn="l" defTabSz="403433" rtl="0" eaLnBrk="1" latinLnBrk="0" hangingPunct="1">
        <a:defRPr sz="1588" kern="1200">
          <a:solidFill>
            <a:schemeClr val="tx1"/>
          </a:solidFill>
          <a:latin typeface="+mn-lt"/>
          <a:ea typeface="+mn-ea"/>
          <a:cs typeface="+mn-cs"/>
        </a:defRPr>
      </a:lvl4pPr>
      <a:lvl5pPr marL="1613733" algn="l" defTabSz="403433" rtl="0" eaLnBrk="1" latinLnBrk="0" hangingPunct="1">
        <a:defRPr sz="1588" kern="1200">
          <a:solidFill>
            <a:schemeClr val="tx1"/>
          </a:solidFill>
          <a:latin typeface="+mn-lt"/>
          <a:ea typeface="+mn-ea"/>
          <a:cs typeface="+mn-cs"/>
        </a:defRPr>
      </a:lvl5pPr>
      <a:lvl6pPr marL="2017166" algn="l" defTabSz="403433" rtl="0" eaLnBrk="1" latinLnBrk="0" hangingPunct="1">
        <a:defRPr sz="1588" kern="1200">
          <a:solidFill>
            <a:schemeClr val="tx1"/>
          </a:solidFill>
          <a:latin typeface="+mn-lt"/>
          <a:ea typeface="+mn-ea"/>
          <a:cs typeface="+mn-cs"/>
        </a:defRPr>
      </a:lvl6pPr>
      <a:lvl7pPr marL="2420600" algn="l" defTabSz="403433" rtl="0" eaLnBrk="1" latinLnBrk="0" hangingPunct="1">
        <a:defRPr sz="1588" kern="1200">
          <a:solidFill>
            <a:schemeClr val="tx1"/>
          </a:solidFill>
          <a:latin typeface="+mn-lt"/>
          <a:ea typeface="+mn-ea"/>
          <a:cs typeface="+mn-cs"/>
        </a:defRPr>
      </a:lvl7pPr>
      <a:lvl8pPr marL="2824033" algn="l" defTabSz="403433" rtl="0" eaLnBrk="1" latinLnBrk="0" hangingPunct="1">
        <a:defRPr sz="1588" kern="1200">
          <a:solidFill>
            <a:schemeClr val="tx1"/>
          </a:solidFill>
          <a:latin typeface="+mn-lt"/>
          <a:ea typeface="+mn-ea"/>
          <a:cs typeface="+mn-cs"/>
        </a:defRPr>
      </a:lvl8pPr>
      <a:lvl9pPr marL="3227466" algn="l" defTabSz="403433" rtl="0" eaLnBrk="1" latinLnBrk="0" hangingPunct="1">
        <a:defRPr sz="15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3" orient="horz" pos="1522" userDrawn="1">
          <p15:clr>
            <a:srgbClr val="F26B43"/>
          </p15:clr>
        </p15:guide>
        <p15:guide id="5" orient="horz" pos="3800" userDrawn="1">
          <p15:clr>
            <a:srgbClr val="F26B43"/>
          </p15:clr>
        </p15:guide>
        <p15:guide id="6" pos="2880" userDrawn="1">
          <p15:clr>
            <a:srgbClr val="F26B43"/>
          </p15:clr>
        </p15:guide>
        <p15:guide id="7" pos="432" userDrawn="1">
          <p15:clr>
            <a:srgbClr val="F26B43"/>
          </p15:clr>
        </p15:guide>
        <p15:guide id="8" pos="53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LinkedIn for Job Seekers</a:t>
            </a:r>
          </a:p>
        </p:txBody>
      </p:sp>
    </p:spTree>
    <p:extLst>
      <p:ext uri="{BB962C8B-B14F-4D97-AF65-F5344CB8AC3E}">
        <p14:creationId xmlns:p14="http://schemas.microsoft.com/office/powerpoint/2010/main" val="925194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D8A98-7EF5-4F56-A362-8940A1B45C51}"/>
              </a:ext>
            </a:extLst>
          </p:cNvPr>
          <p:cNvSpPr>
            <a:spLocks noGrp="1"/>
          </p:cNvSpPr>
          <p:nvPr>
            <p:ph type="ctrTitle"/>
          </p:nvPr>
        </p:nvSpPr>
        <p:spPr/>
        <p:txBody>
          <a:bodyPr/>
          <a:lstStyle/>
          <a:p>
            <a:r>
              <a:rPr lang="en-US" dirty="0"/>
              <a:t>Build your network</a:t>
            </a:r>
          </a:p>
        </p:txBody>
      </p:sp>
    </p:spTree>
    <p:extLst>
      <p:ext uri="{BB962C8B-B14F-4D97-AF65-F5344CB8AC3E}">
        <p14:creationId xmlns:p14="http://schemas.microsoft.com/office/powerpoint/2010/main" val="2137836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
          <p:cNvSpPr txBox="1">
            <a:spLocks/>
          </p:cNvSpPr>
          <p:nvPr/>
        </p:nvSpPr>
        <p:spPr bwMode="auto">
          <a:xfrm>
            <a:off x="4359414" y="2118297"/>
            <a:ext cx="3414562" cy="22498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oAutofit/>
          </a:bodyPr>
          <a:lstStyle>
            <a:defPPr>
              <a:defRPr lang="en-US"/>
            </a:defPPr>
            <a:lvl1pPr marL="0" indent="0" algn="l" defTabSz="1019175" eaLnBrk="1" hangingPunct="1">
              <a:lnSpc>
                <a:spcPct val="100000"/>
              </a:lnSpc>
              <a:spcBef>
                <a:spcPts val="0"/>
              </a:spcBef>
              <a:spcAft>
                <a:spcPts val="600"/>
              </a:spcAft>
              <a:buClr>
                <a:schemeClr val="tx2"/>
              </a:buClr>
              <a:buNone/>
              <a:defRPr sz="1400" b="1" kern="0">
                <a:latin typeface="+mn-lt"/>
                <a:cs typeface="Arial" panose="020B0604020202020204" pitchFamily="34" charset="0"/>
              </a:defRPr>
            </a:lvl1pPr>
            <a:lvl2pPr marL="436563" indent="-149225" algn="l" defTabSz="1019175" eaLnBrk="1" hangingPunct="1">
              <a:lnSpc>
                <a:spcPct val="110000"/>
              </a:lnSpc>
              <a:buClr>
                <a:schemeClr val="tx2"/>
              </a:buClr>
              <a:buFont typeface="Arial Black" pitchFamily="34" charset="0"/>
              <a:buChar char="–"/>
              <a:defRPr sz="1600">
                <a:latin typeface="+mn-lt"/>
                <a:cs typeface="Arial" panose="020B0604020202020204" pitchFamily="34" charset="0"/>
              </a:defRPr>
            </a:lvl2pPr>
            <a:lvl3pPr marL="700088" indent="-128588" algn="l" defTabSz="1019175" eaLnBrk="1" hangingPunct="1">
              <a:lnSpc>
                <a:spcPct val="110000"/>
              </a:lnSpc>
              <a:buClr>
                <a:schemeClr val="tx2"/>
              </a:buClr>
              <a:buChar char="•"/>
              <a:defRPr sz="1600">
                <a:latin typeface="+mn-lt"/>
                <a:cs typeface="Arial" panose="020B0604020202020204" pitchFamily="34" charset="0"/>
              </a:defRPr>
            </a:lvl3pPr>
            <a:lvl4pPr marL="1028700" indent="-171450" algn="l" defTabSz="1019175" eaLnBrk="1" hangingPunct="1">
              <a:lnSpc>
                <a:spcPct val="110000"/>
              </a:lnSpc>
              <a:buClr>
                <a:schemeClr val="tx2"/>
              </a:buClr>
              <a:buFont typeface="Arial" charset="0"/>
              <a:buChar char="–"/>
              <a:defRPr sz="1600">
                <a:latin typeface="+mn-lt"/>
                <a:cs typeface="Arial" panose="020B0604020202020204" pitchFamily="34" charset="0"/>
              </a:defRPr>
            </a:lvl4pPr>
            <a:lvl5pPr marL="1311275" indent="-166688" algn="l" defTabSz="1019175" eaLnBrk="1" hangingPunct="1">
              <a:lnSpc>
                <a:spcPct val="110000"/>
              </a:lnSpc>
              <a:buClr>
                <a:schemeClr val="tx2"/>
              </a:buClr>
              <a:buFont typeface="Arial" charset="0"/>
              <a:buChar char="•"/>
              <a:defRPr sz="1600">
                <a:latin typeface="+mn-lt"/>
                <a:cs typeface="Arial" panose="020B0604020202020204" pitchFamily="34" charset="0"/>
              </a:defRPr>
            </a:lvl5pPr>
            <a:lvl6pPr marL="1617663" indent="-131763" defTabSz="1019175" fontAlgn="base">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6pPr>
            <a:lvl7pPr marL="2074863" indent="-131763" defTabSz="1019175" fontAlgn="base">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7pPr>
            <a:lvl8pPr marL="2532063" indent="-131763" defTabSz="1019175" fontAlgn="base">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8pPr>
            <a:lvl9pPr marL="2989263" indent="-131763" defTabSz="1019175" fontAlgn="base">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9pPr>
          </a:lstStyle>
          <a:p>
            <a:endParaRPr lang="en-US"/>
          </a:p>
        </p:txBody>
      </p:sp>
      <p:sp>
        <p:nvSpPr>
          <p:cNvPr id="98309" name="Rectangle 5"/>
          <p:cNvSpPr>
            <a:spLocks noGrp="1" noChangeArrowheads="1"/>
          </p:cNvSpPr>
          <p:nvPr>
            <p:ph type="title"/>
          </p:nvPr>
        </p:nvSpPr>
        <p:spPr/>
        <p:txBody>
          <a:bodyPr/>
          <a:lstStyle/>
          <a:p>
            <a:r>
              <a:rPr lang="en-US"/>
              <a:t>Make quality connections</a:t>
            </a:r>
          </a:p>
        </p:txBody>
      </p:sp>
      <p:sp>
        <p:nvSpPr>
          <p:cNvPr id="4" name="Content Placeholder 3"/>
          <p:cNvSpPr>
            <a:spLocks noGrp="1"/>
          </p:cNvSpPr>
          <p:nvPr>
            <p:ph sz="half" idx="1"/>
          </p:nvPr>
        </p:nvSpPr>
        <p:spPr/>
        <p:txBody>
          <a:bodyPr/>
          <a:lstStyle/>
          <a:p>
            <a:pPr marL="0" indent="0">
              <a:spcBef>
                <a:spcPts val="600"/>
              </a:spcBef>
              <a:buNone/>
            </a:pPr>
            <a:r>
              <a:rPr lang="en-US">
                <a:latin typeface="Source Sans Pro" panose="020B0503030403020204" pitchFamily="34" charset="0"/>
              </a:rPr>
              <a:t>Connect with people you already know</a:t>
            </a:r>
          </a:p>
          <a:p>
            <a:pPr>
              <a:lnSpc>
                <a:spcPct val="100000"/>
              </a:lnSpc>
              <a:spcBef>
                <a:spcPts val="600"/>
              </a:spcBef>
            </a:pPr>
            <a:r>
              <a:rPr lang="en-US"/>
              <a:t>Colleagues</a:t>
            </a:r>
          </a:p>
          <a:p>
            <a:pPr>
              <a:lnSpc>
                <a:spcPct val="100000"/>
              </a:lnSpc>
              <a:spcBef>
                <a:spcPts val="600"/>
              </a:spcBef>
            </a:pPr>
            <a:r>
              <a:rPr lang="en-US"/>
              <a:t>Alumni</a:t>
            </a:r>
          </a:p>
          <a:p>
            <a:pPr>
              <a:lnSpc>
                <a:spcPct val="100000"/>
              </a:lnSpc>
              <a:spcBef>
                <a:spcPts val="600"/>
              </a:spcBef>
            </a:pPr>
            <a:r>
              <a:rPr lang="en-US"/>
              <a:t>Recruiters</a:t>
            </a:r>
          </a:p>
          <a:p>
            <a:pPr>
              <a:lnSpc>
                <a:spcPct val="100000"/>
              </a:lnSpc>
              <a:spcBef>
                <a:spcPts val="600"/>
              </a:spcBef>
            </a:pPr>
            <a:r>
              <a:rPr lang="en-US"/>
              <a:t>Friends and family</a:t>
            </a:r>
          </a:p>
          <a:p>
            <a:pPr>
              <a:lnSpc>
                <a:spcPct val="100000"/>
              </a:lnSpc>
              <a:spcBef>
                <a:spcPts val="600"/>
              </a:spcBef>
            </a:pPr>
            <a:endParaRPr lang="en-US"/>
          </a:p>
          <a:p>
            <a:pPr>
              <a:lnSpc>
                <a:spcPct val="100000"/>
              </a:lnSpc>
              <a:spcBef>
                <a:spcPts val="600"/>
              </a:spcBef>
            </a:pPr>
            <a:endParaRPr lang="en-US"/>
          </a:p>
        </p:txBody>
      </p:sp>
      <p:sp>
        <p:nvSpPr>
          <p:cNvPr id="5" name="Content Placeholder 4"/>
          <p:cNvSpPr>
            <a:spLocks noGrp="1"/>
          </p:cNvSpPr>
          <p:nvPr>
            <p:ph sz="half" idx="2"/>
          </p:nvPr>
        </p:nvSpPr>
        <p:spPr/>
        <p:txBody>
          <a:bodyPr/>
          <a:lstStyle/>
          <a:p>
            <a:pPr marL="0" indent="0">
              <a:buNone/>
            </a:pPr>
            <a:r>
              <a:rPr lang="en-US">
                <a:latin typeface="Source Sans Pro" panose="020B0503030403020204" pitchFamily="34" charset="0"/>
              </a:rPr>
              <a:t>Personalize and provide context</a:t>
            </a:r>
          </a:p>
          <a:p>
            <a:endParaRPr lang="en-US"/>
          </a:p>
        </p:txBody>
      </p:sp>
      <p:sp>
        <p:nvSpPr>
          <p:cNvPr id="15" name="Rectangle 14"/>
          <p:cNvSpPr/>
          <p:nvPr/>
        </p:nvSpPr>
        <p:spPr>
          <a:xfrm>
            <a:off x="685800" y="5153911"/>
            <a:ext cx="3758745" cy="830997"/>
          </a:xfrm>
          <a:prstGeom prst="rect">
            <a:avLst/>
          </a:prstGeom>
          <a:solidFill>
            <a:schemeClr val="accent5">
              <a:lumMod val="20000"/>
              <a:lumOff val="80000"/>
            </a:schemeClr>
          </a:solidFill>
        </p:spPr>
        <p:txBody>
          <a:bodyPr wrap="square" rIns="914400">
            <a:spAutoFit/>
          </a:bodyPr>
          <a:lstStyle/>
          <a:p>
            <a:pPr algn="l"/>
            <a:r>
              <a:rPr lang="en-US" sz="1200" dirty="0">
                <a:solidFill>
                  <a:srgbClr val="004675"/>
                </a:solidFill>
                <a:latin typeface="+mj-lt"/>
                <a:cs typeface="Arial" pitchFamily="34" charset="0"/>
              </a:rPr>
              <a:t>PRO TIP:</a:t>
            </a:r>
          </a:p>
          <a:p>
            <a:pPr algn="l"/>
            <a:r>
              <a:rPr lang="en-US" sz="1200" dirty="0">
                <a:solidFill>
                  <a:srgbClr val="004675"/>
                </a:solidFill>
                <a:latin typeface="+mn-lt"/>
                <a:cs typeface="Arial" pitchFamily="34" charset="0"/>
              </a:rPr>
              <a:t>Make </a:t>
            </a:r>
            <a:r>
              <a:rPr lang="en-US" sz="1200" i="1" dirty="0">
                <a:solidFill>
                  <a:srgbClr val="004675"/>
                </a:solidFill>
                <a:latin typeface="+mj-lt"/>
                <a:cs typeface="Arial" pitchFamily="34" charset="0"/>
              </a:rPr>
              <a:t>quality</a:t>
            </a:r>
            <a:r>
              <a:rPr lang="en-US" sz="1200" dirty="0">
                <a:solidFill>
                  <a:srgbClr val="004675"/>
                </a:solidFill>
                <a:latin typeface="+mn-lt"/>
                <a:cs typeface="Arial" pitchFamily="34" charset="0"/>
              </a:rPr>
              <a:t> connections. The higher the quality of your network, the higher the quality of the opportunities you’ll uncover.</a:t>
            </a:r>
          </a:p>
        </p:txBody>
      </p:sp>
      <p:pic>
        <p:nvPicPr>
          <p:cNvPr id="3" name="Picture 2"/>
          <p:cNvPicPr>
            <a:picLocks noChangeAspect="1"/>
          </p:cNvPicPr>
          <p:nvPr/>
        </p:nvPicPr>
        <p:blipFill>
          <a:blip r:embed="rId3"/>
          <a:stretch>
            <a:fillRect/>
          </a:stretch>
        </p:blipFill>
        <p:spPr>
          <a:xfrm>
            <a:off x="3516810" y="5415385"/>
            <a:ext cx="819670" cy="490018"/>
          </a:xfrm>
          <a:prstGeom prst="rect">
            <a:avLst/>
          </a:prstGeom>
        </p:spPr>
      </p:pic>
      <p:pic>
        <p:nvPicPr>
          <p:cNvPr id="6" name="Picture 5">
            <a:extLst>
              <a:ext uri="{FF2B5EF4-FFF2-40B4-BE49-F238E27FC236}">
                <a16:creationId xmlns:a16="http://schemas.microsoft.com/office/drawing/2014/main" id="{0A63AAC7-9427-476E-9A83-71E65D69200D}"/>
              </a:ext>
            </a:extLst>
          </p:cNvPr>
          <p:cNvPicPr>
            <a:picLocks noChangeAspect="1"/>
          </p:cNvPicPr>
          <p:nvPr/>
        </p:nvPicPr>
        <p:blipFill>
          <a:blip r:embed="rId4"/>
          <a:stretch>
            <a:fillRect/>
          </a:stretch>
        </p:blipFill>
        <p:spPr>
          <a:xfrm>
            <a:off x="4787231" y="3021995"/>
            <a:ext cx="3670970" cy="207931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2914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Expand your network through mutual connections</a:t>
            </a:r>
          </a:p>
        </p:txBody>
      </p:sp>
      <p:sp>
        <p:nvSpPr>
          <p:cNvPr id="3" name="Content Placeholder 2"/>
          <p:cNvSpPr>
            <a:spLocks noGrp="1"/>
          </p:cNvSpPr>
          <p:nvPr>
            <p:ph sz="half" idx="1"/>
          </p:nvPr>
        </p:nvSpPr>
        <p:spPr>
          <a:xfrm>
            <a:off x="567210" y="1952262"/>
            <a:ext cx="3477106" cy="3743815"/>
          </a:xfrm>
        </p:spPr>
        <p:txBody>
          <a:bodyPr/>
          <a:lstStyle/>
          <a:p>
            <a:r>
              <a:rPr lang="en-US" dirty="0"/>
              <a:t>Review current connections of contacts you know well</a:t>
            </a:r>
          </a:p>
          <a:p>
            <a:r>
              <a:rPr lang="en-US" dirty="0"/>
              <a:t>Narrow down the search using All Filters for targeted introductions</a:t>
            </a:r>
          </a:p>
          <a:p>
            <a:endParaRPr lang="en-US" dirty="0"/>
          </a:p>
        </p:txBody>
      </p:sp>
      <p:sp>
        <p:nvSpPr>
          <p:cNvPr id="6" name="Content Placeholder 5">
            <a:extLst>
              <a:ext uri="{FF2B5EF4-FFF2-40B4-BE49-F238E27FC236}">
                <a16:creationId xmlns:a16="http://schemas.microsoft.com/office/drawing/2014/main" id="{E3862255-CA01-47FC-80A9-EAC5392C82F4}"/>
              </a:ext>
            </a:extLst>
          </p:cNvPr>
          <p:cNvSpPr>
            <a:spLocks noGrp="1"/>
          </p:cNvSpPr>
          <p:nvPr>
            <p:ph sz="half" idx="2"/>
          </p:nvPr>
        </p:nvSpPr>
        <p:spPr/>
        <p:txBody>
          <a:bodyPr/>
          <a:lstStyle/>
          <a:p>
            <a:endParaRPr lang="en-US"/>
          </a:p>
        </p:txBody>
      </p:sp>
      <p:pic>
        <p:nvPicPr>
          <p:cNvPr id="24" name="Picture 23">
            <a:extLst>
              <a:ext uri="{FF2B5EF4-FFF2-40B4-BE49-F238E27FC236}">
                <a16:creationId xmlns:a16="http://schemas.microsoft.com/office/drawing/2014/main" id="{9A9C7C77-BD73-42F3-986D-4B300B4BC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0913"/>
          <a:stretch>
            <a:fillRect/>
          </a:stretch>
        </p:blipFill>
        <p:spPr bwMode="auto">
          <a:xfrm>
            <a:off x="4242910" y="1504207"/>
            <a:ext cx="3228702" cy="2421883"/>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756F1795-30C3-4C4E-B316-E1CDF41DDB19}"/>
              </a:ext>
            </a:extLst>
          </p:cNvPr>
          <p:cNvPicPr>
            <a:picLocks noChangeAspect="1"/>
          </p:cNvPicPr>
          <p:nvPr/>
        </p:nvPicPr>
        <p:blipFill>
          <a:blip r:embed="rId4">
            <a:extLst>
              <a:ext uri="{28A0092B-C50C-407E-A947-70E740481C1C}">
                <a14:useLocalDpi xmlns:a14="http://schemas.microsoft.com/office/drawing/2010/main" val="0"/>
              </a:ext>
            </a:extLst>
          </a:blip>
          <a:srcRect t="9367" b="17212"/>
          <a:stretch>
            <a:fillRect/>
          </a:stretch>
        </p:blipFill>
        <p:spPr bwMode="auto">
          <a:xfrm>
            <a:off x="5201939" y="2128212"/>
            <a:ext cx="3313047" cy="3088097"/>
          </a:xfrm>
          <a:prstGeom prst="rect">
            <a:avLst/>
          </a:prstGeom>
          <a:noFill/>
          <a:ln w="9525">
            <a:solidFill>
              <a:schemeClr val="tx1"/>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D2924D04-9BA9-459F-BA05-AFF7A5C68018}"/>
              </a:ext>
            </a:extLst>
          </p:cNvPr>
          <p:cNvPicPr>
            <a:picLocks noChangeAspect="1"/>
          </p:cNvPicPr>
          <p:nvPr/>
        </p:nvPicPr>
        <p:blipFill>
          <a:blip r:embed="rId4">
            <a:extLst>
              <a:ext uri="{28A0092B-C50C-407E-A947-70E740481C1C}">
                <a14:useLocalDpi xmlns:a14="http://schemas.microsoft.com/office/drawing/2010/main" val="0"/>
              </a:ext>
            </a:extLst>
          </a:blip>
          <a:srcRect l="5762" t="16457" r="76022" b="70477"/>
          <a:stretch>
            <a:fillRect/>
          </a:stretch>
        </p:blipFill>
        <p:spPr bwMode="auto">
          <a:xfrm>
            <a:off x="5579136" y="2636526"/>
            <a:ext cx="999936" cy="910550"/>
          </a:xfrm>
          <a:prstGeom prst="rect">
            <a:avLst/>
          </a:prstGeom>
          <a:noFill/>
          <a:ln w="9525">
            <a:solidFill>
              <a:schemeClr val="tx1"/>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7152BA4-1092-4DFE-9B6A-CD277EADBCD7}"/>
              </a:ext>
            </a:extLst>
          </p:cNvPr>
          <p:cNvPicPr>
            <a:picLocks noChangeAspect="1"/>
          </p:cNvPicPr>
          <p:nvPr/>
        </p:nvPicPr>
        <p:blipFill>
          <a:blip r:embed="rId4">
            <a:extLst>
              <a:ext uri="{28A0092B-C50C-407E-A947-70E740481C1C}">
                <a14:useLocalDpi xmlns:a14="http://schemas.microsoft.com/office/drawing/2010/main" val="0"/>
              </a:ext>
            </a:extLst>
          </a:blip>
          <a:srcRect l="62036" t="16457" r="9663" b="62151"/>
          <a:stretch>
            <a:fillRect/>
          </a:stretch>
        </p:blipFill>
        <p:spPr bwMode="auto">
          <a:xfrm>
            <a:off x="7080052" y="3012970"/>
            <a:ext cx="1633528" cy="1567627"/>
          </a:xfrm>
          <a:prstGeom prst="rect">
            <a:avLst/>
          </a:prstGeom>
          <a:noFill/>
          <a:ln w="9525">
            <a:solidFill>
              <a:schemeClr val="tx1"/>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08818A19-25FB-480F-A721-41D7593F4E55}"/>
              </a:ext>
            </a:extLst>
          </p:cNvPr>
          <p:cNvSpPr>
            <a:spLocks noChangeArrowheads="1"/>
          </p:cNvSpPr>
          <p:nvPr/>
        </p:nvSpPr>
        <p:spPr bwMode="auto">
          <a:xfrm>
            <a:off x="6624558" y="1675638"/>
            <a:ext cx="938061" cy="336813"/>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000" kern="1200">
                <a:solidFill>
                  <a:schemeClr val="tx1"/>
                </a:solidFill>
                <a:latin typeface="Gotham C2 Text" pitchFamily="50" charset="0"/>
                <a:ea typeface="MS PGothic"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Gotham C2 Text" pitchFamily="50" charset="0"/>
                <a:ea typeface="MS PGothic"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Gotham C2 Text" pitchFamily="50" charset="0"/>
                <a:ea typeface="MS PGothic"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Gotham C2 Text" pitchFamily="50" charset="0"/>
                <a:ea typeface="MS PGothic"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Gotham C2 Text" pitchFamily="50"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Gotham C2 Text" pitchFamily="50"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Gotham C2 Text" pitchFamily="50"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Gotham C2 Text" pitchFamily="50"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Gotham C2 Text" pitchFamily="50" charset="0"/>
                <a:ea typeface="MS PGothic" panose="020B0600070205080204" pitchFamily="34" charset="-128"/>
                <a:cs typeface="+mn-cs"/>
              </a:defRPr>
            </a:lvl9pPr>
          </a:lstStyle>
          <a:p>
            <a:pPr eaLnBrk="1" hangingPunct="1"/>
            <a:endParaRPr lang="en-US" altLang="en-US"/>
          </a:p>
        </p:txBody>
      </p:sp>
      <p:pic>
        <p:nvPicPr>
          <p:cNvPr id="22" name="Picture 21">
            <a:extLst>
              <a:ext uri="{FF2B5EF4-FFF2-40B4-BE49-F238E27FC236}">
                <a16:creationId xmlns:a16="http://schemas.microsoft.com/office/drawing/2014/main" id="{5A9C3688-5B40-4E11-A9BA-0DF7B3F2B5FF}"/>
              </a:ext>
            </a:extLst>
          </p:cNvPr>
          <p:cNvPicPr>
            <a:picLocks noChangeAspect="1"/>
          </p:cNvPicPr>
          <p:nvPr/>
        </p:nvPicPr>
        <p:blipFill>
          <a:blip r:embed="rId5"/>
          <a:srcRect/>
          <a:stretch/>
        </p:blipFill>
        <p:spPr bwMode="auto">
          <a:xfrm>
            <a:off x="4242910" y="4577768"/>
            <a:ext cx="2336162" cy="1756851"/>
          </a:xfrm>
          <a:prstGeom prst="rect">
            <a:avLst/>
          </a:prstGeom>
          <a:noFill/>
          <a:ln w="3175">
            <a:solidFill>
              <a:schemeClr val="tx1"/>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3EEBB107-B3A6-464C-AFF0-06AD5CD4DD21}"/>
              </a:ext>
            </a:extLst>
          </p:cNvPr>
          <p:cNvSpPr>
            <a:spLocks noChangeArrowheads="1"/>
          </p:cNvSpPr>
          <p:nvPr/>
        </p:nvSpPr>
        <p:spPr bwMode="auto">
          <a:xfrm>
            <a:off x="4044316" y="5516292"/>
            <a:ext cx="938061" cy="336813"/>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000" kern="1200">
                <a:solidFill>
                  <a:schemeClr val="tx1"/>
                </a:solidFill>
                <a:latin typeface="Gotham C2 Text" pitchFamily="50" charset="0"/>
                <a:ea typeface="MS PGothic"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Gotham C2 Text" pitchFamily="50" charset="0"/>
                <a:ea typeface="MS PGothic"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Gotham C2 Text" pitchFamily="50" charset="0"/>
                <a:ea typeface="MS PGothic"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Gotham C2 Text" pitchFamily="50" charset="0"/>
                <a:ea typeface="MS PGothic"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Gotham C2 Text" pitchFamily="50"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Gotham C2 Text" pitchFamily="50"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Gotham C2 Text" pitchFamily="50"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Gotham C2 Text" pitchFamily="50"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Gotham C2 Text" pitchFamily="50" charset="0"/>
                <a:ea typeface="MS PGothic" panose="020B0600070205080204" pitchFamily="34" charset="-128"/>
                <a:cs typeface="+mn-cs"/>
              </a:defRPr>
            </a:lvl9pPr>
          </a:lstStyle>
          <a:p>
            <a:pPr eaLnBrk="1" hangingPunct="1"/>
            <a:endParaRPr lang="en-US" altLang="en-US"/>
          </a:p>
        </p:txBody>
      </p:sp>
    </p:spTree>
    <p:extLst>
      <p:ext uri="{BB962C8B-B14F-4D97-AF65-F5344CB8AC3E}">
        <p14:creationId xmlns:p14="http://schemas.microsoft.com/office/powerpoint/2010/main" val="1834711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D8A98-7EF5-4F56-A362-8940A1B45C51}"/>
              </a:ext>
            </a:extLst>
          </p:cNvPr>
          <p:cNvSpPr>
            <a:spLocks noGrp="1"/>
          </p:cNvSpPr>
          <p:nvPr>
            <p:ph type="ctrTitle"/>
          </p:nvPr>
        </p:nvSpPr>
        <p:spPr/>
        <p:txBody>
          <a:bodyPr/>
          <a:lstStyle/>
          <a:p>
            <a:r>
              <a:rPr lang="en-US" dirty="0"/>
              <a:t>Get a job</a:t>
            </a:r>
          </a:p>
        </p:txBody>
      </p:sp>
    </p:spTree>
    <p:extLst>
      <p:ext uri="{BB962C8B-B14F-4D97-AF65-F5344CB8AC3E}">
        <p14:creationId xmlns:p14="http://schemas.microsoft.com/office/powerpoint/2010/main" val="2399949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A1C74B00-0256-024D-9D77-3D846B3C4F8A}"/>
              </a:ext>
            </a:extLst>
          </p:cNvPr>
          <p:cNvPicPr>
            <a:picLocks noChangeAspect="1"/>
          </p:cNvPicPr>
          <p:nvPr/>
        </p:nvPicPr>
        <p:blipFill>
          <a:blip r:embed="rId3"/>
          <a:stretch>
            <a:fillRect/>
          </a:stretch>
        </p:blipFill>
        <p:spPr>
          <a:xfrm>
            <a:off x="3745623" y="2251670"/>
            <a:ext cx="5002592" cy="2819748"/>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Search jobs</a:t>
            </a:r>
          </a:p>
        </p:txBody>
      </p:sp>
      <p:sp>
        <p:nvSpPr>
          <p:cNvPr id="3" name="Content Placeholder 2"/>
          <p:cNvSpPr>
            <a:spLocks noGrp="1"/>
          </p:cNvSpPr>
          <p:nvPr>
            <p:ph sz="half" idx="1"/>
          </p:nvPr>
        </p:nvSpPr>
        <p:spPr>
          <a:xfrm>
            <a:off x="567210" y="1952262"/>
            <a:ext cx="3231067" cy="3743815"/>
          </a:xfrm>
        </p:spPr>
        <p:txBody>
          <a:bodyPr/>
          <a:lstStyle/>
          <a:p>
            <a:r>
              <a:rPr lang="en-US" dirty="0"/>
              <a:t>Click the briefcase icon on the top toolbar</a:t>
            </a:r>
          </a:p>
          <a:p>
            <a:r>
              <a:rPr lang="en-US" dirty="0"/>
              <a:t>Quickly search for entry-level jobs and internships</a:t>
            </a:r>
          </a:p>
        </p:txBody>
      </p:sp>
      <p:sp>
        <p:nvSpPr>
          <p:cNvPr id="13" name="Text Placeholder 12"/>
          <p:cNvSpPr>
            <a:spLocks noGrp="1"/>
          </p:cNvSpPr>
          <p:nvPr>
            <p:ph type="body" sz="quarter" idx="10"/>
          </p:nvPr>
        </p:nvSpPr>
        <p:spPr/>
        <p:txBody>
          <a:bodyPr/>
          <a:lstStyle/>
          <a:p>
            <a:endParaRPr lang="en-US"/>
          </a:p>
        </p:txBody>
      </p:sp>
      <p:sp>
        <p:nvSpPr>
          <p:cNvPr id="15" name="Rectangular Callout 14">
            <a:extLst>
              <a:ext uri="{FF2B5EF4-FFF2-40B4-BE49-F238E27FC236}">
                <a16:creationId xmlns:a16="http://schemas.microsoft.com/office/drawing/2014/main" id="{710E75A0-2E82-ED45-A326-08B893632FC0}"/>
              </a:ext>
            </a:extLst>
          </p:cNvPr>
          <p:cNvSpPr/>
          <p:nvPr/>
        </p:nvSpPr>
        <p:spPr bwMode="auto">
          <a:xfrm>
            <a:off x="7174178" y="1491272"/>
            <a:ext cx="1461893" cy="583359"/>
          </a:xfrm>
          <a:prstGeom prst="wedgeRectCallout">
            <a:avLst>
              <a:gd name="adj1" fmla="val 3305"/>
              <a:gd name="adj2" fmla="val 111559"/>
            </a:avLst>
          </a:prstGeom>
          <a:solidFill>
            <a:srgbClr val="F5F5F5"/>
          </a:solidFill>
          <a:ln>
            <a:noFill/>
          </a:ln>
          <a:effectLst>
            <a:outerShdw blurRad="63500" dist="38100" dir="2700000" algn="tl" rotWithShape="0">
              <a:prstClr val="black">
                <a:alpha val="40000"/>
              </a:prstClr>
            </a:outerShdw>
          </a:effectLst>
        </p:spPr>
        <p:txBody>
          <a:bodyPr vert="horz" lIns="45720" tIns="45720" rIns="45720" bIns="45720" anchor="ctr" anchorCtr="0"/>
          <a:lstStyle/>
          <a:p>
            <a:pPr marL="6350" lvl="1" algn="l" eaLnBrk="0" hangingPunct="0">
              <a:spcBef>
                <a:spcPct val="50000"/>
              </a:spcBef>
            </a:pPr>
            <a:r>
              <a:rPr lang="en-US" sz="900" b="1" dirty="0">
                <a:solidFill>
                  <a:schemeClr val="accent5">
                    <a:lumMod val="50000"/>
                  </a:schemeClr>
                </a:solidFill>
                <a:latin typeface="+mj-lt"/>
                <a:cs typeface="Arial" pitchFamily="34" charset="0"/>
              </a:rPr>
              <a:t>FILTERS LET YOU SEARCH BY DATE, COMPANY, AND EXPERIENCE</a:t>
            </a:r>
          </a:p>
        </p:txBody>
      </p:sp>
      <p:sp>
        <p:nvSpPr>
          <p:cNvPr id="17" name="Rectangular Callout 16">
            <a:extLst>
              <a:ext uri="{FF2B5EF4-FFF2-40B4-BE49-F238E27FC236}">
                <a16:creationId xmlns:a16="http://schemas.microsoft.com/office/drawing/2014/main" id="{AF9683E2-6FF3-1D40-A63C-FE0771A7A849}"/>
              </a:ext>
            </a:extLst>
          </p:cNvPr>
          <p:cNvSpPr/>
          <p:nvPr/>
        </p:nvSpPr>
        <p:spPr bwMode="auto">
          <a:xfrm>
            <a:off x="3973744" y="5156073"/>
            <a:ext cx="1196511" cy="480844"/>
          </a:xfrm>
          <a:prstGeom prst="wedgeRectCallout">
            <a:avLst>
              <a:gd name="adj1" fmla="val 24289"/>
              <a:gd name="adj2" fmla="val -83944"/>
            </a:avLst>
          </a:prstGeom>
          <a:solidFill>
            <a:srgbClr val="F5F5F5"/>
          </a:solidFill>
          <a:ln>
            <a:noFill/>
          </a:ln>
          <a:effectLst>
            <a:outerShdw blurRad="63500" dist="38100" dir="2700000" algn="tl" rotWithShape="0">
              <a:prstClr val="black">
                <a:alpha val="40000"/>
              </a:prstClr>
            </a:outerShdw>
          </a:effectLst>
        </p:spPr>
        <p:txBody>
          <a:bodyPr vert="horz" lIns="45720" tIns="45720" rIns="45720" bIns="45720" anchor="ctr" anchorCtr="0"/>
          <a:lstStyle/>
          <a:p>
            <a:pPr marL="6350" lvl="1" algn="l" eaLnBrk="0" hangingPunct="0">
              <a:spcBef>
                <a:spcPct val="50000"/>
              </a:spcBef>
            </a:pPr>
            <a:r>
              <a:rPr lang="en-US" sz="900" b="1" dirty="0">
                <a:solidFill>
                  <a:schemeClr val="accent5">
                    <a:lumMod val="50000"/>
                  </a:schemeClr>
                </a:solidFill>
                <a:latin typeface="+mj-lt"/>
                <a:cs typeface="Arial" pitchFamily="34" charset="0"/>
              </a:rPr>
              <a:t>NARROW YOUR SEARCH TO GET THE BEST RESULTS</a:t>
            </a:r>
          </a:p>
        </p:txBody>
      </p:sp>
    </p:spTree>
    <p:extLst>
      <p:ext uri="{BB962C8B-B14F-4D97-AF65-F5344CB8AC3E}">
        <p14:creationId xmlns:p14="http://schemas.microsoft.com/office/powerpoint/2010/main" val="783976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F97F00-FBAB-314E-BA64-D4765824D33C}"/>
              </a:ext>
            </a:extLst>
          </p:cNvPr>
          <p:cNvPicPr>
            <a:picLocks noChangeAspect="1"/>
          </p:cNvPicPr>
          <p:nvPr/>
        </p:nvPicPr>
        <p:blipFill>
          <a:blip r:embed="rId3"/>
          <a:stretch>
            <a:fillRect/>
          </a:stretch>
        </p:blipFill>
        <p:spPr>
          <a:xfrm>
            <a:off x="5081724" y="2151121"/>
            <a:ext cx="3837700" cy="3403340"/>
          </a:xfrm>
          <a:prstGeom prst="rect">
            <a:avLst/>
          </a:prstGeom>
          <a:ln>
            <a:noFill/>
          </a:ln>
        </p:spPr>
      </p:pic>
      <p:sp>
        <p:nvSpPr>
          <p:cNvPr id="2" name="Title 1"/>
          <p:cNvSpPr>
            <a:spLocks noGrp="1"/>
          </p:cNvSpPr>
          <p:nvPr>
            <p:ph type="title"/>
          </p:nvPr>
        </p:nvSpPr>
        <p:spPr/>
        <p:txBody>
          <a:bodyPr/>
          <a:lstStyle/>
          <a:p>
            <a:r>
              <a:rPr lang="en-US" dirty="0"/>
              <a:t>Edit job preferences</a:t>
            </a:r>
          </a:p>
        </p:txBody>
      </p:sp>
      <p:sp>
        <p:nvSpPr>
          <p:cNvPr id="3" name="Content Placeholder 2"/>
          <p:cNvSpPr>
            <a:spLocks noGrp="1"/>
          </p:cNvSpPr>
          <p:nvPr>
            <p:ph idx="1"/>
          </p:nvPr>
        </p:nvSpPr>
        <p:spPr/>
        <p:txBody>
          <a:bodyPr/>
          <a:lstStyle/>
          <a:p>
            <a:pPr>
              <a:spcBef>
                <a:spcPts val="1200"/>
              </a:spcBef>
            </a:pPr>
            <a:r>
              <a:rPr lang="en-US" dirty="0"/>
              <a:t>Let recruiters know if you’re </a:t>
            </a:r>
            <a:br>
              <a:rPr lang="en-US" dirty="0"/>
            </a:br>
            <a:r>
              <a:rPr lang="en-US" dirty="0"/>
              <a:t>open to new opportunities</a:t>
            </a:r>
          </a:p>
          <a:p>
            <a:pPr>
              <a:spcBef>
                <a:spcPts val="1200"/>
              </a:spcBef>
            </a:pPr>
            <a:r>
              <a:rPr lang="en-US" dirty="0"/>
              <a:t>Select the titles of jobs you’re </a:t>
            </a:r>
            <a:br>
              <a:rPr lang="en-US" dirty="0"/>
            </a:br>
            <a:r>
              <a:rPr lang="en-US" dirty="0"/>
              <a:t>interested in</a:t>
            </a:r>
          </a:p>
          <a:p>
            <a:pPr>
              <a:spcBef>
                <a:spcPts val="1200"/>
              </a:spcBef>
            </a:pPr>
            <a:r>
              <a:rPr lang="en-US" dirty="0"/>
              <a:t>Define a location</a:t>
            </a:r>
          </a:p>
          <a:p>
            <a:pPr>
              <a:spcBef>
                <a:spcPts val="1200"/>
              </a:spcBef>
            </a:pPr>
            <a:r>
              <a:rPr lang="en-US" dirty="0"/>
              <a:t>Choose some industries</a:t>
            </a:r>
          </a:p>
          <a:p>
            <a:pPr>
              <a:spcBef>
                <a:spcPts val="1200"/>
              </a:spcBef>
            </a:pPr>
            <a:r>
              <a:rPr lang="en-US" dirty="0"/>
              <a:t>Determine the right company </a:t>
            </a:r>
            <a:br>
              <a:rPr lang="en-US" dirty="0"/>
            </a:br>
            <a:r>
              <a:rPr lang="en-US" dirty="0"/>
              <a:t>size</a:t>
            </a:r>
          </a:p>
        </p:txBody>
      </p:sp>
      <p:sp>
        <p:nvSpPr>
          <p:cNvPr id="8" name="Text Placeholder 7">
            <a:extLst>
              <a:ext uri="{FF2B5EF4-FFF2-40B4-BE49-F238E27FC236}">
                <a16:creationId xmlns:a16="http://schemas.microsoft.com/office/drawing/2014/main" id="{D7D082D4-46F8-4791-9FAD-3F209C6719AF}"/>
              </a:ext>
            </a:extLst>
          </p:cNvPr>
          <p:cNvSpPr>
            <a:spLocks noGrp="1"/>
          </p:cNvSpPr>
          <p:nvPr>
            <p:ph type="body" sz="quarter" idx="10"/>
          </p:nvPr>
        </p:nvSpPr>
        <p:spPr/>
        <p:txBody>
          <a:bodyPr/>
          <a:lstStyle/>
          <a:p>
            <a:endParaRPr lang="en-US"/>
          </a:p>
        </p:txBody>
      </p:sp>
      <p:sp>
        <p:nvSpPr>
          <p:cNvPr id="13" name="Rectangular Callout 12">
            <a:extLst>
              <a:ext uri="{FF2B5EF4-FFF2-40B4-BE49-F238E27FC236}">
                <a16:creationId xmlns:a16="http://schemas.microsoft.com/office/drawing/2014/main" id="{458E5CC7-B2AE-7643-945B-EBF0D26B4AF4}"/>
              </a:ext>
            </a:extLst>
          </p:cNvPr>
          <p:cNvSpPr/>
          <p:nvPr/>
        </p:nvSpPr>
        <p:spPr bwMode="auto">
          <a:xfrm>
            <a:off x="7602597" y="985389"/>
            <a:ext cx="1196511" cy="1066823"/>
          </a:xfrm>
          <a:prstGeom prst="wedgeRectCallout">
            <a:avLst>
              <a:gd name="adj1" fmla="val -34734"/>
              <a:gd name="adj2" fmla="val 138309"/>
            </a:avLst>
          </a:prstGeom>
          <a:solidFill>
            <a:srgbClr val="F5F5F5"/>
          </a:solidFill>
          <a:ln>
            <a:noFill/>
          </a:ln>
          <a:effectLst>
            <a:outerShdw blurRad="63500" dist="38100" dir="2700000" algn="tl" rotWithShape="0">
              <a:prstClr val="black">
                <a:alpha val="40000"/>
              </a:prstClr>
            </a:outerShdw>
          </a:effectLst>
        </p:spPr>
        <p:txBody>
          <a:bodyPr vert="horz" lIns="45720" tIns="45720" rIns="45720" bIns="45720" anchor="t" anchorCtr="0"/>
          <a:lstStyle/>
          <a:p>
            <a:pPr marL="6350" lvl="1" algn="l" eaLnBrk="0" hangingPunct="0">
              <a:spcBef>
                <a:spcPct val="50000"/>
              </a:spcBef>
            </a:pPr>
            <a:r>
              <a:rPr lang="en-US" sz="900" b="1" dirty="0">
                <a:solidFill>
                  <a:schemeClr val="accent5">
                    <a:lumMod val="50000"/>
                  </a:schemeClr>
                </a:solidFill>
                <a:latin typeface="+mj-lt"/>
                <a:cs typeface="Arial" pitchFamily="34" charset="0"/>
              </a:rPr>
              <a:t>ACTIVATE EITHER FEATURE SO RECRUITERS KNOW THEY CAN MESSAGE YOU ABOUT RELEVANT OPPORTUNITIES</a:t>
            </a:r>
          </a:p>
          <a:p>
            <a:pPr marL="6350" lvl="1" algn="l" eaLnBrk="0" hangingPunct="0">
              <a:spcBef>
                <a:spcPct val="50000"/>
              </a:spcBef>
            </a:pPr>
            <a:endParaRPr lang="en-US" sz="900" b="1" dirty="0">
              <a:solidFill>
                <a:schemeClr val="bg2"/>
              </a:solidFill>
              <a:latin typeface="+mj-lt"/>
              <a:cs typeface="Arial" pitchFamily="34" charset="0"/>
            </a:endParaRPr>
          </a:p>
        </p:txBody>
      </p:sp>
    </p:spTree>
    <p:extLst>
      <p:ext uri="{BB962C8B-B14F-4D97-AF65-F5344CB8AC3E}">
        <p14:creationId xmlns:p14="http://schemas.microsoft.com/office/powerpoint/2010/main" val="990262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Privacy settings</a:t>
            </a:r>
          </a:p>
        </p:txBody>
      </p:sp>
      <p:grpSp>
        <p:nvGrpSpPr>
          <p:cNvPr id="11" name="Group 10">
            <a:extLst>
              <a:ext uri="{FF2B5EF4-FFF2-40B4-BE49-F238E27FC236}">
                <a16:creationId xmlns:a16="http://schemas.microsoft.com/office/drawing/2014/main" id="{D48C8512-8F89-4D72-90A4-9B40BE4C207D}"/>
              </a:ext>
            </a:extLst>
          </p:cNvPr>
          <p:cNvGrpSpPr/>
          <p:nvPr/>
        </p:nvGrpSpPr>
        <p:grpSpPr>
          <a:xfrm>
            <a:off x="4506934" y="1741511"/>
            <a:ext cx="4023807" cy="3472847"/>
            <a:chOff x="5789882" y="2875303"/>
            <a:chExt cx="3725891" cy="3381003"/>
          </a:xfrm>
        </p:grpSpPr>
        <p:pic>
          <p:nvPicPr>
            <p:cNvPr id="7" name="Picture 6">
              <a:extLst>
                <a:ext uri="{FF2B5EF4-FFF2-40B4-BE49-F238E27FC236}">
                  <a16:creationId xmlns:a16="http://schemas.microsoft.com/office/drawing/2014/main" id="{CBC804CD-268E-7345-8315-5B46ADC39C89}"/>
                </a:ext>
              </a:extLst>
            </p:cNvPr>
            <p:cNvPicPr>
              <a:picLocks noChangeAspect="1"/>
            </p:cNvPicPr>
            <p:nvPr/>
          </p:nvPicPr>
          <p:blipFill>
            <a:blip r:embed="rId3"/>
            <a:stretch>
              <a:fillRect/>
            </a:stretch>
          </p:blipFill>
          <p:spPr>
            <a:xfrm>
              <a:off x="5867575" y="2875303"/>
              <a:ext cx="3622488" cy="901985"/>
            </a:xfrm>
            <a:prstGeom prst="rect">
              <a:avLst/>
            </a:prstGeom>
          </p:spPr>
        </p:pic>
        <p:pic>
          <p:nvPicPr>
            <p:cNvPr id="15" name="Picture 14">
              <a:extLst>
                <a:ext uri="{FF2B5EF4-FFF2-40B4-BE49-F238E27FC236}">
                  <a16:creationId xmlns:a16="http://schemas.microsoft.com/office/drawing/2014/main" id="{D711A0C1-8FEB-3E4D-91A9-94C46E723E93}"/>
                </a:ext>
              </a:extLst>
            </p:cNvPr>
            <p:cNvPicPr>
              <a:picLocks noChangeAspect="1"/>
            </p:cNvPicPr>
            <p:nvPr/>
          </p:nvPicPr>
          <p:blipFill rotWithShape="1">
            <a:blip r:embed="rId4"/>
            <a:srcRect b="54586"/>
            <a:stretch/>
          </p:blipFill>
          <p:spPr>
            <a:xfrm>
              <a:off x="5789882" y="3777288"/>
              <a:ext cx="3725891" cy="2479018"/>
            </a:xfrm>
            <a:prstGeom prst="rect">
              <a:avLst/>
            </a:prstGeom>
          </p:spPr>
        </p:pic>
        <p:sp>
          <p:nvSpPr>
            <p:cNvPr id="2" name="Rectangle 1">
              <a:extLst>
                <a:ext uri="{FF2B5EF4-FFF2-40B4-BE49-F238E27FC236}">
                  <a16:creationId xmlns:a16="http://schemas.microsoft.com/office/drawing/2014/main" id="{8E3330F0-80CA-49A2-AA11-8EDD842D56C9}"/>
                </a:ext>
              </a:extLst>
            </p:cNvPr>
            <p:cNvSpPr/>
            <p:nvPr/>
          </p:nvSpPr>
          <p:spPr>
            <a:xfrm>
              <a:off x="5867575" y="3299317"/>
              <a:ext cx="3622488" cy="323171"/>
            </a:xfrm>
            <a:prstGeom prst="rect">
              <a:avLst/>
            </a:prstGeom>
            <a:noFill/>
            <a:ln w="28575">
              <a:solidFill>
                <a:srgbClr val="FF0000"/>
              </a:solidFill>
            </a:ln>
          </p:spPr>
          <p:txBody>
            <a:bodyPr wrap="square" rtlCol="0" anchor="ctr">
              <a:spAutoFit/>
            </a:bodyPr>
            <a:lstStyle/>
            <a:p>
              <a:pPr algn="l"/>
              <a:endParaRPr lang="en-US" sz="1557"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2F7BE4E-9606-466E-9B74-DA93CE14CB11}"/>
                </a:ext>
              </a:extLst>
            </p:cNvPr>
            <p:cNvSpPr/>
            <p:nvPr/>
          </p:nvSpPr>
          <p:spPr>
            <a:xfrm>
              <a:off x="5867575" y="5909299"/>
              <a:ext cx="3622488" cy="323171"/>
            </a:xfrm>
            <a:prstGeom prst="rect">
              <a:avLst/>
            </a:prstGeom>
            <a:noFill/>
            <a:ln w="28575">
              <a:solidFill>
                <a:srgbClr val="FF0000"/>
              </a:solidFill>
            </a:ln>
          </p:spPr>
          <p:txBody>
            <a:bodyPr wrap="square" rtlCol="0" anchor="ctr">
              <a:spAutoFit/>
            </a:bodyPr>
            <a:lstStyle/>
            <a:p>
              <a:pPr algn="l"/>
              <a:endParaRPr lang="en-US" sz="1557"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BE09196-590F-4FA8-830E-DC84BD0697A9}"/>
                </a:ext>
              </a:extLst>
            </p:cNvPr>
            <p:cNvSpPr/>
            <p:nvPr/>
          </p:nvSpPr>
          <p:spPr>
            <a:xfrm>
              <a:off x="5841583" y="4271767"/>
              <a:ext cx="3622488" cy="323171"/>
            </a:xfrm>
            <a:prstGeom prst="rect">
              <a:avLst/>
            </a:prstGeom>
            <a:noFill/>
            <a:ln w="28575">
              <a:solidFill>
                <a:srgbClr val="FF0000"/>
              </a:solidFill>
            </a:ln>
          </p:spPr>
          <p:txBody>
            <a:bodyPr wrap="square" rtlCol="0" anchor="ctr">
              <a:spAutoFit/>
            </a:bodyPr>
            <a:lstStyle/>
            <a:p>
              <a:pPr algn="l"/>
              <a:endParaRPr lang="en-US" sz="1557" dirty="0">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88B00B79-51CA-4429-9F45-116F95447738}"/>
              </a:ext>
            </a:extLst>
          </p:cNvPr>
          <p:cNvPicPr>
            <a:picLocks noChangeAspect="1"/>
          </p:cNvPicPr>
          <p:nvPr/>
        </p:nvPicPr>
        <p:blipFill rotWithShape="1">
          <a:blip r:embed="rId5"/>
          <a:srcRect t="29704" b="-665"/>
          <a:stretch/>
        </p:blipFill>
        <p:spPr>
          <a:xfrm>
            <a:off x="584939" y="1761141"/>
            <a:ext cx="2115193" cy="2094370"/>
          </a:xfrm>
          <a:prstGeom prst="rect">
            <a:avLst/>
          </a:prstGeom>
        </p:spPr>
      </p:pic>
      <p:pic>
        <p:nvPicPr>
          <p:cNvPr id="10" name="Picture 9">
            <a:extLst>
              <a:ext uri="{FF2B5EF4-FFF2-40B4-BE49-F238E27FC236}">
                <a16:creationId xmlns:a16="http://schemas.microsoft.com/office/drawing/2014/main" id="{2BC5A71B-8652-4CE7-91A8-83041D7D2EC1}"/>
              </a:ext>
            </a:extLst>
          </p:cNvPr>
          <p:cNvPicPr>
            <a:picLocks noChangeAspect="1"/>
          </p:cNvPicPr>
          <p:nvPr/>
        </p:nvPicPr>
        <p:blipFill>
          <a:blip r:embed="rId6"/>
          <a:stretch>
            <a:fillRect/>
          </a:stretch>
        </p:blipFill>
        <p:spPr>
          <a:xfrm>
            <a:off x="2862005" y="1741511"/>
            <a:ext cx="1405089" cy="4403936"/>
          </a:xfrm>
          <a:prstGeom prst="rect">
            <a:avLst/>
          </a:prstGeom>
        </p:spPr>
      </p:pic>
    </p:spTree>
    <p:extLst>
      <p:ext uri="{BB962C8B-B14F-4D97-AF65-F5344CB8AC3E}">
        <p14:creationId xmlns:p14="http://schemas.microsoft.com/office/powerpoint/2010/main" val="2732671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8" name="Rectangle 6"/>
          <p:cNvSpPr>
            <a:spLocks noGrp="1" noChangeArrowheads="1"/>
          </p:cNvSpPr>
          <p:nvPr>
            <p:ph type="title"/>
          </p:nvPr>
        </p:nvSpPr>
        <p:spPr/>
        <p:txBody>
          <a:bodyPr/>
          <a:lstStyle/>
          <a:p>
            <a:r>
              <a:rPr lang="en-US"/>
              <a:t>Closing thoughts: Getting started</a:t>
            </a:r>
          </a:p>
        </p:txBody>
      </p:sp>
      <p:sp>
        <p:nvSpPr>
          <p:cNvPr id="131079" name="Rectangle 7"/>
          <p:cNvSpPr>
            <a:spLocks noGrp="1" noChangeArrowheads="1"/>
          </p:cNvSpPr>
          <p:nvPr>
            <p:ph idx="1"/>
          </p:nvPr>
        </p:nvSpPr>
        <p:spPr/>
        <p:txBody>
          <a:bodyPr/>
          <a:lstStyle/>
          <a:p>
            <a:r>
              <a:rPr lang="en-US" sz="2200" dirty="0"/>
              <a:t>Optimize your LinkedIn profile</a:t>
            </a:r>
          </a:p>
          <a:p>
            <a:r>
              <a:rPr lang="en-US" sz="2200" dirty="0"/>
              <a:t>Start to make valuable connections</a:t>
            </a:r>
          </a:p>
          <a:p>
            <a:r>
              <a:rPr lang="en-US" sz="2200" dirty="0"/>
              <a:t>Ask for targeted recommendations and endorsements</a:t>
            </a:r>
          </a:p>
          <a:p>
            <a:r>
              <a:rPr lang="en-US" sz="2200" dirty="0"/>
              <a:t>Use the search tool for research on companies and jobs</a:t>
            </a:r>
          </a:p>
          <a:p>
            <a:r>
              <a:rPr lang="en-US" sz="2200" dirty="0"/>
              <a:t>Switch your profile to “open to” if you’re actively searching for jobs</a:t>
            </a:r>
          </a:p>
          <a:p>
            <a:r>
              <a:rPr lang="en-US" sz="2200" dirty="0"/>
              <a:t>Continually enhance your social brand</a:t>
            </a:r>
          </a:p>
        </p:txBody>
      </p:sp>
      <p:sp>
        <p:nvSpPr>
          <p:cNvPr id="4" name="Text Placeholder 3">
            <a:extLst>
              <a:ext uri="{FF2B5EF4-FFF2-40B4-BE49-F238E27FC236}">
                <a16:creationId xmlns:a16="http://schemas.microsoft.com/office/drawing/2014/main" id="{FD6E5713-64FC-43BA-B1A6-6E889D3F32D2}"/>
              </a:ext>
            </a:extLst>
          </p:cNvPr>
          <p:cNvSpPr>
            <a:spLocks noGrp="1"/>
          </p:cNvSpPr>
          <p:nvPr>
            <p:ph type="body" sz="quarter" idx="10"/>
          </p:nvPr>
        </p:nvSpPr>
        <p:spPr/>
        <p:txBody>
          <a:bodyPr/>
          <a:lstStyle/>
          <a:p>
            <a:endParaRPr lang="en-US"/>
          </a:p>
        </p:txBody>
      </p:sp>
      <p:sp>
        <p:nvSpPr>
          <p:cNvPr id="9" name="Text Placeholder 2"/>
          <p:cNvSpPr txBox="1">
            <a:spLocks/>
          </p:cNvSpPr>
          <p:nvPr/>
        </p:nvSpPr>
        <p:spPr bwMode="auto">
          <a:xfrm>
            <a:off x="1954595" y="5333446"/>
            <a:ext cx="5372684" cy="14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65302" tIns="32651" rIns="65302" bIns="32651" numCol="1" anchor="b" anchorCtr="0" compatLnSpc="1">
            <a:prstTxWarp prst="textNoShape">
              <a:avLst/>
            </a:prstTxWarp>
          </a:bodyPr>
          <a:lstStyle>
            <a:lvl1pPr marL="0" indent="0" algn="l" defTabSz="1019175" rtl="0" eaLnBrk="1" fontAlgn="base" hangingPunct="1">
              <a:lnSpc>
                <a:spcPct val="100000"/>
              </a:lnSpc>
              <a:spcBef>
                <a:spcPts val="0"/>
              </a:spcBef>
              <a:spcAft>
                <a:spcPts val="400"/>
              </a:spcAft>
              <a:buClr>
                <a:srgbClr val="808080"/>
              </a:buClr>
              <a:buNone/>
              <a:defRPr sz="900">
                <a:solidFill>
                  <a:srgbClr val="000000"/>
                </a:solidFill>
                <a:latin typeface="Arial" panose="020B0604020202020204" pitchFamily="34" charset="0"/>
                <a:ea typeface="ＭＳ Ｐゴシック" charset="-128"/>
                <a:cs typeface="Arial" panose="020B0604020202020204" pitchFamily="34" charset="0"/>
              </a:defRPr>
            </a:lvl1pPr>
            <a:lvl2pPr marL="436563" indent="-149225" algn="l" defTabSz="1019175" rtl="0" eaLnBrk="1" fontAlgn="base" hangingPunct="1">
              <a:lnSpc>
                <a:spcPct val="110000"/>
              </a:lnSpc>
              <a:spcBef>
                <a:spcPct val="0"/>
              </a:spcBef>
              <a:spcAft>
                <a:spcPct val="0"/>
              </a:spcAft>
              <a:buClr>
                <a:srgbClr val="808080"/>
              </a:buClr>
              <a:buFont typeface="Arial Black" pitchFamily="34" charset="0"/>
              <a:buChar char="–"/>
              <a:defRPr sz="1400">
                <a:solidFill>
                  <a:srgbClr val="000000"/>
                </a:solidFill>
                <a:latin typeface="Arial" panose="020B0604020202020204" pitchFamily="34" charset="0"/>
                <a:ea typeface="ＭＳ Ｐゴシック" charset="-128"/>
                <a:cs typeface="Arial" panose="020B0604020202020204" pitchFamily="34" charset="0"/>
              </a:defRPr>
            </a:lvl2pPr>
            <a:lvl3pPr marL="700088" indent="-128588" algn="l" defTabSz="1019175" rtl="0" eaLnBrk="1" fontAlgn="base" hangingPunct="1">
              <a:lnSpc>
                <a:spcPct val="110000"/>
              </a:lnSpc>
              <a:spcBef>
                <a:spcPct val="0"/>
              </a:spcBef>
              <a:spcAft>
                <a:spcPct val="0"/>
              </a:spcAft>
              <a:buClr>
                <a:srgbClr val="808080"/>
              </a:buClr>
              <a:buChar char="•"/>
              <a:defRPr sz="1400">
                <a:solidFill>
                  <a:srgbClr val="000000"/>
                </a:solidFill>
                <a:latin typeface="Arial" panose="020B0604020202020204" pitchFamily="34" charset="0"/>
                <a:ea typeface="ＭＳ Ｐゴシック" charset="-128"/>
                <a:cs typeface="Arial" panose="020B0604020202020204" pitchFamily="34" charset="0"/>
              </a:defRPr>
            </a:lvl3pPr>
            <a:lvl4pPr marL="1028700" indent="-171450" algn="l" defTabSz="1019175" rtl="0" eaLnBrk="1" fontAlgn="base" hangingPunct="1">
              <a:lnSpc>
                <a:spcPct val="110000"/>
              </a:lnSpc>
              <a:spcBef>
                <a:spcPct val="0"/>
              </a:spcBef>
              <a:spcAft>
                <a:spcPct val="0"/>
              </a:spcAft>
              <a:buClr>
                <a:srgbClr val="808080"/>
              </a:buClr>
              <a:buFont typeface="Arial" charset="0"/>
              <a:buChar char="–"/>
              <a:defRPr sz="1400">
                <a:solidFill>
                  <a:srgbClr val="000000"/>
                </a:solidFill>
                <a:latin typeface="Arial" panose="020B0604020202020204" pitchFamily="34" charset="0"/>
                <a:ea typeface="ＭＳ Ｐゴシック" charset="-128"/>
                <a:cs typeface="Arial" panose="020B0604020202020204" pitchFamily="34" charset="0"/>
              </a:defRPr>
            </a:lvl4pPr>
            <a:lvl5pPr marL="1311275" indent="-166688" algn="l" defTabSz="1019175" rtl="0" eaLnBrk="1" fontAlgn="base" hangingPunct="1">
              <a:lnSpc>
                <a:spcPct val="110000"/>
              </a:lnSpc>
              <a:spcBef>
                <a:spcPct val="0"/>
              </a:spcBef>
              <a:spcAft>
                <a:spcPct val="0"/>
              </a:spcAft>
              <a:buClr>
                <a:srgbClr val="808080"/>
              </a:buClr>
              <a:buFont typeface="Arial" charset="0"/>
              <a:buChar char="•"/>
              <a:defRPr sz="1400">
                <a:solidFill>
                  <a:srgbClr val="000000"/>
                </a:solidFill>
                <a:latin typeface="Arial" panose="020B0604020202020204" pitchFamily="34" charset="0"/>
                <a:ea typeface="ＭＳ Ｐゴシック" charset="-128"/>
                <a:cs typeface="Arial" panose="020B0604020202020204" pitchFamily="34" charset="0"/>
              </a:defRPr>
            </a:lvl5pPr>
            <a:lvl6pPr marL="16176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6pPr>
            <a:lvl7pPr marL="20748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7pPr>
            <a:lvl8pPr marL="25320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8pPr>
            <a:lvl9pPr marL="29892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9pPr>
          </a:lstStyle>
          <a:p>
            <a:endParaRPr lang="en-US" sz="578" kern="0"/>
          </a:p>
        </p:txBody>
      </p:sp>
    </p:spTree>
    <p:extLst>
      <p:ext uri="{BB962C8B-B14F-4D97-AF65-F5344CB8AC3E}">
        <p14:creationId xmlns:p14="http://schemas.microsoft.com/office/powerpoint/2010/main" val="1068763017"/>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lIns="54864" anchor="b" anchorCtr="1"/>
          <a:lstStyle/>
          <a:p>
            <a:pPr marL="0" indent="0">
              <a:buNone/>
            </a:pPr>
            <a:r>
              <a:rPr lang="en-US" altLang="en-US" sz="1100" dirty="0"/>
              <a:t>This content is offered for informational purposes only and is not meant as an endorsement of any particular application, mobile device, or social networking site.</a:t>
            </a:r>
          </a:p>
        </p:txBody>
      </p:sp>
    </p:spTree>
    <p:extLst>
      <p:ext uri="{BB962C8B-B14F-4D97-AF65-F5344CB8AC3E}">
        <p14:creationId xmlns:p14="http://schemas.microsoft.com/office/powerpoint/2010/main" val="1939050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world’s largest</a:t>
            </a:r>
            <a:br>
              <a:rPr lang="en-US" dirty="0"/>
            </a:br>
            <a:r>
              <a:rPr lang="en-US" dirty="0"/>
              <a:t>professional network</a:t>
            </a:r>
          </a:p>
        </p:txBody>
      </p:sp>
      <p:sp>
        <p:nvSpPr>
          <p:cNvPr id="18" name="Text Placeholder 17">
            <a:extLst>
              <a:ext uri="{FF2B5EF4-FFF2-40B4-BE49-F238E27FC236}">
                <a16:creationId xmlns:a16="http://schemas.microsoft.com/office/drawing/2014/main" id="{FBFE42B3-5925-1546-B06C-B16E390DFA35}"/>
              </a:ext>
            </a:extLst>
          </p:cNvPr>
          <p:cNvSpPr>
            <a:spLocks noGrp="1"/>
          </p:cNvSpPr>
          <p:nvPr>
            <p:ph type="body" sz="quarter" idx="10"/>
          </p:nvPr>
        </p:nvSpPr>
        <p:spPr/>
        <p:txBody>
          <a:bodyPr/>
          <a:lstStyle/>
          <a:p>
            <a:pPr marL="0" indent="0">
              <a:buNone/>
            </a:pPr>
            <a:r>
              <a:rPr lang="en-US" dirty="0"/>
              <a:t>Source: LinkedIn, 2022.</a:t>
            </a:r>
          </a:p>
        </p:txBody>
      </p:sp>
      <p:sp>
        <p:nvSpPr>
          <p:cNvPr id="7" name="TextBox 6">
            <a:extLst>
              <a:ext uri="{FF2B5EF4-FFF2-40B4-BE49-F238E27FC236}">
                <a16:creationId xmlns:a16="http://schemas.microsoft.com/office/drawing/2014/main" id="{D79CD549-8B41-8144-8E99-FE8D71994150}"/>
              </a:ext>
            </a:extLst>
          </p:cNvPr>
          <p:cNvSpPr txBox="1"/>
          <p:nvPr/>
        </p:nvSpPr>
        <p:spPr>
          <a:xfrm>
            <a:off x="575234" y="2741401"/>
            <a:ext cx="4490252" cy="769441"/>
          </a:xfrm>
          <a:prstGeom prst="rect">
            <a:avLst/>
          </a:prstGeom>
          <a:noFill/>
        </p:spPr>
        <p:txBody>
          <a:bodyPr wrap="square" rtlCol="0">
            <a:spAutoFit/>
          </a:bodyPr>
          <a:lstStyle/>
          <a:p>
            <a:pPr algn="l"/>
            <a:r>
              <a:rPr lang="en-US" sz="2400" b="1" dirty="0">
                <a:latin typeface="+mn-lt"/>
              </a:rPr>
              <a:t>562 million </a:t>
            </a:r>
          </a:p>
          <a:p>
            <a:pPr algn="l"/>
            <a:r>
              <a:rPr lang="en-US" sz="2000" dirty="0">
                <a:solidFill>
                  <a:schemeClr val="accent4"/>
                </a:solidFill>
                <a:latin typeface="+mn-lt"/>
              </a:rPr>
              <a:t>users across 200 countries</a:t>
            </a:r>
          </a:p>
        </p:txBody>
      </p:sp>
      <p:pic>
        <p:nvPicPr>
          <p:cNvPr id="8" name="Picture 7">
            <a:extLst>
              <a:ext uri="{FF2B5EF4-FFF2-40B4-BE49-F238E27FC236}">
                <a16:creationId xmlns:a16="http://schemas.microsoft.com/office/drawing/2014/main" id="{3EAAD5C6-3E61-8849-805A-D9EF809E50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5234" y="2159629"/>
            <a:ext cx="677548" cy="648186"/>
          </a:xfrm>
          <a:prstGeom prst="rect">
            <a:avLst/>
          </a:prstGeom>
        </p:spPr>
      </p:pic>
      <p:sp>
        <p:nvSpPr>
          <p:cNvPr id="9" name="TextBox 8">
            <a:extLst>
              <a:ext uri="{FF2B5EF4-FFF2-40B4-BE49-F238E27FC236}">
                <a16:creationId xmlns:a16="http://schemas.microsoft.com/office/drawing/2014/main" id="{767CE4DC-6641-6240-B95A-58BFC81D73F5}"/>
              </a:ext>
            </a:extLst>
          </p:cNvPr>
          <p:cNvSpPr txBox="1"/>
          <p:nvPr/>
        </p:nvSpPr>
        <p:spPr>
          <a:xfrm>
            <a:off x="4572000" y="2741401"/>
            <a:ext cx="3751131" cy="1077218"/>
          </a:xfrm>
          <a:prstGeom prst="rect">
            <a:avLst/>
          </a:prstGeom>
          <a:noFill/>
        </p:spPr>
        <p:txBody>
          <a:bodyPr wrap="square" rtlCol="0">
            <a:spAutoFit/>
          </a:bodyPr>
          <a:lstStyle/>
          <a:p>
            <a:pPr algn="l"/>
            <a:r>
              <a:rPr lang="en-US" sz="2400" b="1" dirty="0">
                <a:latin typeface="+mn-lt"/>
              </a:rPr>
              <a:t>87% of recruiters</a:t>
            </a:r>
          </a:p>
          <a:p>
            <a:pPr algn="l"/>
            <a:r>
              <a:rPr lang="en-US" sz="2000" dirty="0">
                <a:solidFill>
                  <a:schemeClr val="accent4"/>
                </a:solidFill>
                <a:latin typeface="+mn-lt"/>
              </a:rPr>
              <a:t>use LinkedIn at some point in the hiring process</a:t>
            </a:r>
          </a:p>
        </p:txBody>
      </p:sp>
      <p:pic>
        <p:nvPicPr>
          <p:cNvPr id="10" name="Picture 9">
            <a:extLst>
              <a:ext uri="{FF2B5EF4-FFF2-40B4-BE49-F238E27FC236}">
                <a16:creationId xmlns:a16="http://schemas.microsoft.com/office/drawing/2014/main" id="{E7C92734-F615-1146-8703-42B4035276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4553" y="4187965"/>
            <a:ext cx="639672" cy="611954"/>
          </a:xfrm>
          <a:prstGeom prst="rect">
            <a:avLst/>
          </a:prstGeom>
        </p:spPr>
      </p:pic>
      <p:sp>
        <p:nvSpPr>
          <p:cNvPr id="11" name="TextBox 10">
            <a:extLst>
              <a:ext uri="{FF2B5EF4-FFF2-40B4-BE49-F238E27FC236}">
                <a16:creationId xmlns:a16="http://schemas.microsoft.com/office/drawing/2014/main" id="{DC3BFAA5-848A-1841-9710-DEF309AE700B}"/>
              </a:ext>
            </a:extLst>
          </p:cNvPr>
          <p:cNvSpPr txBox="1"/>
          <p:nvPr/>
        </p:nvSpPr>
        <p:spPr>
          <a:xfrm>
            <a:off x="563407" y="4810231"/>
            <a:ext cx="3811743" cy="769441"/>
          </a:xfrm>
          <a:prstGeom prst="rect">
            <a:avLst/>
          </a:prstGeom>
          <a:noFill/>
        </p:spPr>
        <p:txBody>
          <a:bodyPr wrap="square" rtlCol="0">
            <a:spAutoFit/>
          </a:bodyPr>
          <a:lstStyle/>
          <a:p>
            <a:pPr algn="l"/>
            <a:r>
              <a:rPr lang="en-US" sz="2400" b="1" dirty="0">
                <a:latin typeface="+mn-lt"/>
              </a:rPr>
              <a:t>Over 57 million</a:t>
            </a:r>
          </a:p>
          <a:p>
            <a:pPr algn="l"/>
            <a:r>
              <a:rPr lang="en-US" sz="2000" dirty="0">
                <a:solidFill>
                  <a:schemeClr val="accent4"/>
                </a:solidFill>
                <a:latin typeface="+mn-lt"/>
              </a:rPr>
              <a:t>companies sharing data</a:t>
            </a:r>
          </a:p>
        </p:txBody>
      </p:sp>
      <p:grpSp>
        <p:nvGrpSpPr>
          <p:cNvPr id="5" name="Group 4"/>
          <p:cNvGrpSpPr/>
          <p:nvPr/>
        </p:nvGrpSpPr>
        <p:grpSpPr>
          <a:xfrm>
            <a:off x="4743746" y="2311420"/>
            <a:ext cx="488654" cy="421119"/>
            <a:chOff x="3252788" y="2442366"/>
            <a:chExt cx="390525" cy="336552"/>
          </a:xfrm>
        </p:grpSpPr>
        <p:sp>
          <p:nvSpPr>
            <p:cNvPr id="4" name="Round Same Side Corner Rectangle 3"/>
            <p:cNvSpPr/>
            <p:nvPr/>
          </p:nvSpPr>
          <p:spPr bwMode="auto">
            <a:xfrm rot="10800000">
              <a:off x="3252788" y="2626518"/>
              <a:ext cx="390525" cy="152400"/>
            </a:xfrm>
            <a:prstGeom prst="round2SameRect">
              <a:avLst/>
            </a:prstGeom>
            <a:solidFill>
              <a:srgbClr val="343635"/>
            </a:solidFill>
            <a:ln>
              <a:noFill/>
            </a:ln>
            <a:effectLst/>
          </p:spPr>
          <p:txBody>
            <a:bodyPr rtlCol="0" anchor="ctr"/>
            <a:lstStyle/>
            <a:p>
              <a:pPr algn="ctr">
                <a:spcBef>
                  <a:spcPct val="0"/>
                </a:spcBef>
                <a:spcAft>
                  <a:spcPct val="25000"/>
                </a:spcAft>
                <a:buClr>
                  <a:srgbClr val="FFFF99"/>
                </a:buClr>
                <a:tabLst>
                  <a:tab pos="3886200" algn="dec"/>
                  <a:tab pos="5032375" algn="dec"/>
                  <a:tab pos="6169025" algn="dec"/>
                  <a:tab pos="7315200" algn="dec"/>
                </a:tabLst>
              </a:pPr>
              <a:endParaRPr lang="en-US" sz="2000">
                <a:solidFill>
                  <a:srgbClr val="000000"/>
                </a:solidFill>
                <a:latin typeface="+mj-lt"/>
              </a:endParaRPr>
            </a:p>
          </p:txBody>
        </p:sp>
        <p:sp>
          <p:nvSpPr>
            <p:cNvPr id="22" name="Round Same Side Corner Rectangle 21"/>
            <p:cNvSpPr/>
            <p:nvPr/>
          </p:nvSpPr>
          <p:spPr bwMode="auto">
            <a:xfrm>
              <a:off x="3252788" y="2500313"/>
              <a:ext cx="390525" cy="111918"/>
            </a:xfrm>
            <a:prstGeom prst="round2SameRect">
              <a:avLst/>
            </a:prstGeom>
            <a:solidFill>
              <a:srgbClr val="343635"/>
            </a:solidFill>
            <a:ln>
              <a:noFill/>
            </a:ln>
            <a:effectLst/>
          </p:spPr>
          <p:txBody>
            <a:bodyPr rtlCol="0" anchor="ctr"/>
            <a:lstStyle/>
            <a:p>
              <a:pPr algn="ctr">
                <a:spcBef>
                  <a:spcPct val="0"/>
                </a:spcBef>
                <a:spcAft>
                  <a:spcPct val="25000"/>
                </a:spcAft>
                <a:buClr>
                  <a:srgbClr val="FFFF99"/>
                </a:buClr>
                <a:tabLst>
                  <a:tab pos="3886200" algn="dec"/>
                  <a:tab pos="5032375" algn="dec"/>
                  <a:tab pos="6169025" algn="dec"/>
                  <a:tab pos="7315200" algn="dec"/>
                </a:tabLst>
              </a:pPr>
              <a:endParaRPr lang="en-US" sz="2000">
                <a:solidFill>
                  <a:srgbClr val="000000"/>
                </a:solidFill>
                <a:latin typeface="+mj-lt"/>
              </a:endParaRPr>
            </a:p>
          </p:txBody>
        </p:sp>
        <p:sp>
          <p:nvSpPr>
            <p:cNvPr id="23" name="Round Same Side Corner Rectangle 22"/>
            <p:cNvSpPr/>
            <p:nvPr/>
          </p:nvSpPr>
          <p:spPr bwMode="auto">
            <a:xfrm>
              <a:off x="3348037" y="2442366"/>
              <a:ext cx="200026" cy="111918"/>
            </a:xfrm>
            <a:prstGeom prst="round2SameRect">
              <a:avLst/>
            </a:prstGeom>
            <a:noFill/>
            <a:ln w="31750">
              <a:solidFill>
                <a:srgbClr val="343635"/>
              </a:solidFill>
            </a:ln>
            <a:effectLst/>
          </p:spPr>
          <p:txBody>
            <a:bodyPr rtlCol="0" anchor="ctr"/>
            <a:lstStyle/>
            <a:p>
              <a:pPr algn="ctr">
                <a:spcBef>
                  <a:spcPct val="0"/>
                </a:spcBef>
                <a:spcAft>
                  <a:spcPct val="25000"/>
                </a:spcAft>
                <a:buClr>
                  <a:srgbClr val="FFFF99"/>
                </a:buClr>
                <a:tabLst>
                  <a:tab pos="3886200" algn="dec"/>
                  <a:tab pos="5032375" algn="dec"/>
                  <a:tab pos="6169025" algn="dec"/>
                  <a:tab pos="7315200" algn="dec"/>
                </a:tabLst>
              </a:pPr>
              <a:endParaRPr lang="en-US" sz="2000">
                <a:solidFill>
                  <a:srgbClr val="000000"/>
                </a:solidFill>
                <a:latin typeface="+mj-lt"/>
              </a:endParaRPr>
            </a:p>
          </p:txBody>
        </p:sp>
      </p:grpSp>
      <p:pic>
        <p:nvPicPr>
          <p:cNvPr id="13" name="Picture 12" descr="Lecturer">
            <a:extLst>
              <a:ext uri="{FF2B5EF4-FFF2-40B4-BE49-F238E27FC236}">
                <a16:creationId xmlns:a16="http://schemas.microsoft.com/office/drawing/2014/main" id="{6EF0B0EF-9C63-4B15-834B-F97D6529D98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675572" y="4160247"/>
            <a:ext cx="639672" cy="639672"/>
          </a:xfrm>
          <a:prstGeom prst="rect">
            <a:avLst/>
          </a:prstGeom>
        </p:spPr>
      </p:pic>
      <p:sp>
        <p:nvSpPr>
          <p:cNvPr id="6" name="Rectangle 5">
            <a:extLst>
              <a:ext uri="{FF2B5EF4-FFF2-40B4-BE49-F238E27FC236}">
                <a16:creationId xmlns:a16="http://schemas.microsoft.com/office/drawing/2014/main" id="{A56EEFAF-D94B-4255-B455-CA9DA576D0FA}"/>
              </a:ext>
            </a:extLst>
          </p:cNvPr>
          <p:cNvSpPr/>
          <p:nvPr/>
        </p:nvSpPr>
        <p:spPr>
          <a:xfrm>
            <a:off x="4516717" y="4854990"/>
            <a:ext cx="4572000" cy="769441"/>
          </a:xfrm>
          <a:prstGeom prst="rect">
            <a:avLst/>
          </a:prstGeom>
        </p:spPr>
        <p:txBody>
          <a:bodyPr>
            <a:spAutoFit/>
          </a:bodyPr>
          <a:lstStyle/>
          <a:p>
            <a:pPr lvl="0" algn="l"/>
            <a:r>
              <a:rPr lang="en-US" sz="2400" b="1" dirty="0">
                <a:solidFill>
                  <a:srgbClr val="003463"/>
                </a:solidFill>
                <a:latin typeface="Source Sans Pro Light"/>
              </a:rPr>
              <a:t>65 million</a:t>
            </a:r>
          </a:p>
          <a:p>
            <a:pPr lvl="0" algn="l"/>
            <a:r>
              <a:rPr lang="en-US" sz="2000" dirty="0">
                <a:solidFill>
                  <a:schemeClr val="accent4"/>
                </a:solidFill>
                <a:latin typeface="+mn-lt"/>
              </a:rPr>
              <a:t>users in decision-making positions</a:t>
            </a:r>
          </a:p>
        </p:txBody>
      </p:sp>
    </p:spTree>
    <p:extLst>
      <p:ext uri="{BB962C8B-B14F-4D97-AF65-F5344CB8AC3E}">
        <p14:creationId xmlns:p14="http://schemas.microsoft.com/office/powerpoint/2010/main" val="93943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LinkedIn provides tools for every step </a:t>
            </a:r>
            <a:br>
              <a:rPr lang="en-US" dirty="0"/>
            </a:br>
            <a:r>
              <a:rPr lang="en-US" dirty="0"/>
              <a:t>of your professional development</a:t>
            </a:r>
          </a:p>
        </p:txBody>
      </p:sp>
      <p:sp>
        <p:nvSpPr>
          <p:cNvPr id="3" name="Content Placeholder 2"/>
          <p:cNvSpPr>
            <a:spLocks noGrp="1"/>
          </p:cNvSpPr>
          <p:nvPr>
            <p:ph idx="1"/>
          </p:nvPr>
        </p:nvSpPr>
        <p:spPr>
          <a:xfrm>
            <a:off x="575234" y="1953304"/>
            <a:ext cx="7152157" cy="3798974"/>
          </a:xfrm>
        </p:spPr>
        <p:txBody>
          <a:bodyPr/>
          <a:lstStyle/>
          <a:p>
            <a:r>
              <a:rPr lang="en-US" dirty="0">
                <a:latin typeface="Source Sans Pro Semibold" panose="020B0603030403020204" pitchFamily="34" charset="0"/>
              </a:rPr>
              <a:t>Brand yourself: </a:t>
            </a:r>
            <a:r>
              <a:rPr lang="en-US" dirty="0"/>
              <a:t>Optimize your profile and post thoughtful content</a:t>
            </a:r>
          </a:p>
          <a:p>
            <a:r>
              <a:rPr lang="en-US" dirty="0">
                <a:latin typeface="Source Sans Pro Semibold" panose="020B0603030403020204" pitchFamily="34" charset="0"/>
              </a:rPr>
              <a:t>Find opportunities: </a:t>
            </a:r>
            <a:r>
              <a:rPr lang="en-US" dirty="0"/>
              <a:t>Research with Company pages</a:t>
            </a:r>
          </a:p>
          <a:p>
            <a:r>
              <a:rPr lang="en-US" dirty="0">
                <a:latin typeface="Source Sans Pro Semibold" panose="020B0603030403020204" pitchFamily="34" charset="0"/>
              </a:rPr>
              <a:t>Build your network: </a:t>
            </a:r>
            <a:r>
              <a:rPr lang="en-US" dirty="0"/>
              <a:t>Connect and engage with former colleagues, alumni, and other professional contacts</a:t>
            </a:r>
          </a:p>
          <a:p>
            <a:r>
              <a:rPr lang="en-US" dirty="0">
                <a:latin typeface="Source Sans Pro Semibold" panose="020B0603030403020204" pitchFamily="34" charset="0"/>
              </a:rPr>
              <a:t>Get a job: </a:t>
            </a:r>
            <a:r>
              <a:rPr lang="en-US" dirty="0"/>
              <a:t>Discover opportunities on the jobs page</a:t>
            </a:r>
          </a:p>
        </p:txBody>
      </p:sp>
      <p:sp>
        <p:nvSpPr>
          <p:cNvPr id="5" name="Text Placeholder 4">
            <a:extLst>
              <a:ext uri="{FF2B5EF4-FFF2-40B4-BE49-F238E27FC236}">
                <a16:creationId xmlns:a16="http://schemas.microsoft.com/office/drawing/2014/main" id="{4B7425B2-98DD-FA4B-9759-472B756F6ED6}"/>
              </a:ext>
            </a:extLst>
          </p:cNvPr>
          <p:cNvSpPr>
            <a:spLocks noGrp="1"/>
          </p:cNvSpPr>
          <p:nvPr>
            <p:ph type="body" sz="quarter" idx="10"/>
          </p:nvPr>
        </p:nvSpPr>
        <p:spPr/>
        <p:txBody>
          <a:bodyPr/>
          <a:lstStyle/>
          <a:p>
            <a:endParaRPr lang="en-US"/>
          </a:p>
        </p:txBody>
      </p:sp>
      <p:pic>
        <p:nvPicPr>
          <p:cNvPr id="10" name="Picture 9">
            <a:extLst>
              <a:ext uri="{FF2B5EF4-FFF2-40B4-BE49-F238E27FC236}">
                <a16:creationId xmlns:a16="http://schemas.microsoft.com/office/drawing/2014/main" id="{ADD8E8D6-0C3D-484E-8014-3D0465CF22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82471" y="1918747"/>
            <a:ext cx="511218" cy="489064"/>
          </a:xfrm>
          <a:prstGeom prst="rect">
            <a:avLst/>
          </a:prstGeom>
        </p:spPr>
      </p:pic>
      <p:pic>
        <p:nvPicPr>
          <p:cNvPr id="11" name="Picture 10" descr="Briefcase">
            <a:extLst>
              <a:ext uri="{FF2B5EF4-FFF2-40B4-BE49-F238E27FC236}">
                <a16:creationId xmlns:a16="http://schemas.microsoft.com/office/drawing/2014/main" id="{25161BC0-6FA0-0743-8193-74540F36126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889195" y="4826611"/>
            <a:ext cx="569005" cy="569005"/>
          </a:xfrm>
          <a:prstGeom prst="rect">
            <a:avLst/>
          </a:prstGeom>
          <a:effectLst/>
        </p:spPr>
      </p:pic>
      <p:pic>
        <p:nvPicPr>
          <p:cNvPr id="12" name="Picture 11">
            <a:extLst>
              <a:ext uri="{FF2B5EF4-FFF2-40B4-BE49-F238E27FC236}">
                <a16:creationId xmlns:a16="http://schemas.microsoft.com/office/drawing/2014/main" id="{ED3EB0BA-7CDC-8441-9D51-E7C6AA8BFE2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89195" y="3919900"/>
            <a:ext cx="554310" cy="530290"/>
          </a:xfrm>
          <a:prstGeom prst="rect">
            <a:avLst/>
          </a:prstGeom>
        </p:spPr>
      </p:pic>
      <p:pic>
        <p:nvPicPr>
          <p:cNvPr id="13" name="Picture 12">
            <a:extLst>
              <a:ext uri="{FF2B5EF4-FFF2-40B4-BE49-F238E27FC236}">
                <a16:creationId xmlns:a16="http://schemas.microsoft.com/office/drawing/2014/main" id="{653B7490-896A-4E49-9EEC-310CE9AF2F3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82473" y="2957520"/>
            <a:ext cx="511216" cy="489064"/>
          </a:xfrm>
          <a:prstGeom prst="rect">
            <a:avLst/>
          </a:prstGeom>
        </p:spPr>
      </p:pic>
    </p:spTree>
    <p:extLst>
      <p:ext uri="{BB962C8B-B14F-4D97-AF65-F5344CB8AC3E}">
        <p14:creationId xmlns:p14="http://schemas.microsoft.com/office/powerpoint/2010/main" val="2900854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D8A98-7EF5-4F56-A362-8940A1B45C51}"/>
              </a:ext>
            </a:extLst>
          </p:cNvPr>
          <p:cNvSpPr>
            <a:spLocks noGrp="1"/>
          </p:cNvSpPr>
          <p:nvPr>
            <p:ph type="ctrTitle"/>
          </p:nvPr>
        </p:nvSpPr>
        <p:spPr/>
        <p:txBody>
          <a:bodyPr/>
          <a:lstStyle/>
          <a:p>
            <a:r>
              <a:rPr lang="en-US" dirty="0"/>
              <a:t>Brand yourself</a:t>
            </a:r>
          </a:p>
        </p:txBody>
      </p:sp>
    </p:spTree>
    <p:extLst>
      <p:ext uri="{BB962C8B-B14F-4D97-AF65-F5344CB8AC3E}">
        <p14:creationId xmlns:p14="http://schemas.microsoft.com/office/powerpoint/2010/main" val="617451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title"/>
          </p:nvPr>
        </p:nvSpPr>
        <p:spPr/>
        <p:txBody>
          <a:bodyPr/>
          <a:lstStyle/>
          <a:p>
            <a:r>
              <a:rPr lang="en-US" dirty="0"/>
              <a:t>Getting started: Optimize your</a:t>
            </a:r>
            <a:br>
              <a:rPr lang="en-US" dirty="0"/>
            </a:br>
            <a:r>
              <a:rPr lang="en-US" dirty="0"/>
              <a:t>LinkedIn Profile</a:t>
            </a:r>
          </a:p>
        </p:txBody>
      </p:sp>
      <p:pic>
        <p:nvPicPr>
          <p:cNvPr id="23" name="Picture 22">
            <a:extLst>
              <a:ext uri="{FF2B5EF4-FFF2-40B4-BE49-F238E27FC236}">
                <a16:creationId xmlns:a16="http://schemas.microsoft.com/office/drawing/2014/main" id="{D8C6D492-641B-8E40-A4F1-340B8A3B46F8}"/>
              </a:ext>
            </a:extLst>
          </p:cNvPr>
          <p:cNvPicPr>
            <a:picLocks noChangeAspect="1"/>
          </p:cNvPicPr>
          <p:nvPr/>
        </p:nvPicPr>
        <p:blipFill>
          <a:blip r:embed="rId3"/>
          <a:stretch>
            <a:fillRect/>
          </a:stretch>
        </p:blipFill>
        <p:spPr>
          <a:xfrm>
            <a:off x="2127244" y="1962586"/>
            <a:ext cx="4792675" cy="3320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Oval 48"/>
          <p:cNvSpPr>
            <a:spLocks/>
          </p:cNvSpPr>
          <p:nvPr/>
        </p:nvSpPr>
        <p:spPr bwMode="auto">
          <a:xfrm>
            <a:off x="6700636" y="3620520"/>
            <a:ext cx="205562" cy="205562"/>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1028" b="1" dirty="0">
                <a:solidFill>
                  <a:srgbClr val="FFFFFF"/>
                </a:solidFill>
                <a:cs typeface="Arial" pitchFamily="34" charset="0"/>
              </a:rPr>
              <a:t>3</a:t>
            </a:r>
          </a:p>
        </p:txBody>
      </p:sp>
      <p:sp>
        <p:nvSpPr>
          <p:cNvPr id="26" name="Oval 22"/>
          <p:cNvSpPr>
            <a:spLocks/>
          </p:cNvSpPr>
          <p:nvPr/>
        </p:nvSpPr>
        <p:spPr bwMode="auto">
          <a:xfrm>
            <a:off x="1975208" y="3809124"/>
            <a:ext cx="203013" cy="208009"/>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1028" b="1" dirty="0">
                <a:solidFill>
                  <a:srgbClr val="FFFFFF"/>
                </a:solidFill>
                <a:cs typeface="Arial" pitchFamily="34" charset="0"/>
              </a:rPr>
              <a:t>2</a:t>
            </a:r>
          </a:p>
        </p:txBody>
      </p:sp>
      <p:sp>
        <p:nvSpPr>
          <p:cNvPr id="27" name="Rectangular Callout 26"/>
          <p:cNvSpPr/>
          <p:nvPr/>
        </p:nvSpPr>
        <p:spPr bwMode="auto">
          <a:xfrm>
            <a:off x="933827" y="3747825"/>
            <a:ext cx="855576" cy="379844"/>
          </a:xfrm>
          <a:prstGeom prst="wedgeRectCallout">
            <a:avLst>
              <a:gd name="adj1" fmla="val 67476"/>
              <a:gd name="adj2" fmla="val -3397"/>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eaLnBrk="0" hangingPunct="0">
              <a:spcBef>
                <a:spcPct val="50000"/>
              </a:spcBef>
            </a:pPr>
            <a:r>
              <a:rPr lang="en-US" sz="800" b="1" dirty="0">
                <a:solidFill>
                  <a:schemeClr val="accent5">
                    <a:lumMod val="50000"/>
                  </a:schemeClr>
                </a:solidFill>
                <a:cs typeface="Arial" pitchFamily="34" charset="0"/>
              </a:rPr>
              <a:t>HEADLINE AND LOCATION</a:t>
            </a:r>
            <a:endParaRPr lang="en-US" sz="835" b="1" dirty="0">
              <a:solidFill>
                <a:schemeClr val="accent5">
                  <a:lumMod val="50000"/>
                </a:schemeClr>
              </a:solidFill>
              <a:latin typeface="+mj-lt"/>
              <a:cs typeface="Arial" pitchFamily="34" charset="0"/>
            </a:endParaRPr>
          </a:p>
        </p:txBody>
      </p:sp>
      <p:sp>
        <p:nvSpPr>
          <p:cNvPr id="29" name="Oval 48"/>
          <p:cNvSpPr>
            <a:spLocks/>
          </p:cNvSpPr>
          <p:nvPr/>
        </p:nvSpPr>
        <p:spPr bwMode="auto">
          <a:xfrm>
            <a:off x="1975208" y="4492991"/>
            <a:ext cx="205562" cy="205562"/>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1028" b="1" dirty="0">
                <a:solidFill>
                  <a:srgbClr val="FFFFFF"/>
                </a:solidFill>
                <a:cs typeface="Arial" pitchFamily="34" charset="0"/>
              </a:rPr>
              <a:t>4</a:t>
            </a:r>
          </a:p>
        </p:txBody>
      </p:sp>
      <p:sp>
        <p:nvSpPr>
          <p:cNvPr id="30" name="Oval 45"/>
          <p:cNvSpPr>
            <a:spLocks/>
          </p:cNvSpPr>
          <p:nvPr/>
        </p:nvSpPr>
        <p:spPr bwMode="auto">
          <a:xfrm>
            <a:off x="2321401" y="2631216"/>
            <a:ext cx="205562" cy="208009"/>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1028" b="1" dirty="0">
                <a:solidFill>
                  <a:srgbClr val="FFFFFF"/>
                </a:solidFill>
                <a:cs typeface="Arial" pitchFamily="34" charset="0"/>
              </a:rPr>
              <a:t>1</a:t>
            </a:r>
          </a:p>
        </p:txBody>
      </p:sp>
      <p:grpSp>
        <p:nvGrpSpPr>
          <p:cNvPr id="31" name="Group 30">
            <a:extLst>
              <a:ext uri="{FF2B5EF4-FFF2-40B4-BE49-F238E27FC236}">
                <a16:creationId xmlns:a16="http://schemas.microsoft.com/office/drawing/2014/main" id="{F541165D-F221-724E-8EFE-91CBA4037A2E}"/>
              </a:ext>
            </a:extLst>
          </p:cNvPr>
          <p:cNvGrpSpPr/>
          <p:nvPr/>
        </p:nvGrpSpPr>
        <p:grpSpPr>
          <a:xfrm>
            <a:off x="526500" y="2148238"/>
            <a:ext cx="1319597" cy="1281376"/>
            <a:chOff x="526500" y="2148238"/>
            <a:chExt cx="1319597" cy="1281376"/>
          </a:xfrm>
        </p:grpSpPr>
        <p:sp>
          <p:nvSpPr>
            <p:cNvPr id="32" name="Rectangular Callout 31"/>
            <p:cNvSpPr/>
            <p:nvPr/>
          </p:nvSpPr>
          <p:spPr bwMode="auto">
            <a:xfrm>
              <a:off x="526500" y="2148238"/>
              <a:ext cx="1319597" cy="1281376"/>
            </a:xfrm>
            <a:prstGeom prst="wedgeRectCallout">
              <a:avLst>
                <a:gd name="adj1" fmla="val 84307"/>
                <a:gd name="adj2" fmla="val -7268"/>
              </a:avLst>
            </a:prstGeom>
            <a:solidFill>
              <a:srgbClr val="F5F5F5"/>
            </a:solidFill>
            <a:ln>
              <a:noFill/>
            </a:ln>
            <a:effectLst>
              <a:outerShdw blurRad="101600" dist="38100" dir="2700000" algn="tl" rotWithShape="0">
                <a:prstClr val="black">
                  <a:alpha val="40000"/>
                </a:prstClr>
              </a:outerShdw>
            </a:effectLst>
          </p:spPr>
          <p:txBody>
            <a:bodyPr tIns="58732" rIns="0" bIns="0"/>
            <a:lstStyle/>
            <a:p>
              <a:pPr algn="l" eaLnBrk="0" hangingPunct="0">
                <a:spcBef>
                  <a:spcPct val="50000"/>
                </a:spcBef>
              </a:pPr>
              <a:endParaRPr lang="en-US" sz="835" b="1">
                <a:solidFill>
                  <a:schemeClr val="bg2"/>
                </a:solidFill>
                <a:cs typeface="Arial" pitchFamily="34" charset="0"/>
              </a:endParaRPr>
            </a:p>
          </p:txBody>
        </p:sp>
        <p:sp>
          <p:nvSpPr>
            <p:cNvPr id="34" name="Rectangle 10"/>
            <p:cNvSpPr>
              <a:spLocks/>
            </p:cNvSpPr>
            <p:nvPr/>
          </p:nvSpPr>
          <p:spPr bwMode="auto">
            <a:xfrm>
              <a:off x="547450" y="2186899"/>
              <a:ext cx="1277695" cy="1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7124" bIns="0"/>
            <a:lstStyle/>
            <a:p>
              <a:pPr marL="28406" eaLnBrk="0" hangingPunct="0">
                <a:spcBef>
                  <a:spcPct val="50000"/>
                </a:spcBef>
              </a:pPr>
              <a:r>
                <a:rPr lang="en-US" sz="899" b="1" dirty="0">
                  <a:solidFill>
                    <a:schemeClr val="accent5">
                      <a:lumMod val="50000"/>
                    </a:schemeClr>
                  </a:solidFill>
                  <a:latin typeface="+mj-lt"/>
                  <a:cs typeface="Arial" pitchFamily="34" charset="0"/>
                </a:rPr>
                <a:t>PROFILE PICTURE</a:t>
              </a:r>
            </a:p>
          </p:txBody>
        </p:sp>
        <p:pic>
          <p:nvPicPr>
            <p:cNvPr id="35" name="Picture 8"/>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7788" y="2409526"/>
              <a:ext cx="317019" cy="32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AutoShape 9"/>
            <p:cNvSpPr>
              <a:spLocks/>
            </p:cNvSpPr>
            <p:nvPr/>
          </p:nvSpPr>
          <p:spPr bwMode="auto">
            <a:xfrm>
              <a:off x="1030816" y="2419380"/>
              <a:ext cx="279955" cy="287001"/>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402 w 21600"/>
                <a:gd name="T11" fmla="*/ 15493 h 21600"/>
                <a:gd name="T12" fmla="*/ 15493 w 21600"/>
                <a:gd name="T13" fmla="*/ 4198 h 21600"/>
                <a:gd name="T14" fmla="*/ 6107 w 21600"/>
                <a:gd name="T15" fmla="*/ 4198 h 21600"/>
                <a:gd name="T16" fmla="*/ 17402 w 21600"/>
                <a:gd name="T17" fmla="*/ 15493 h 21600"/>
                <a:gd name="T18" fmla="*/ 4198 w 21600"/>
                <a:gd name="T19" fmla="*/ 6107 h 21600"/>
                <a:gd name="T20" fmla="*/ 6107 w 21600"/>
                <a:gd name="T21" fmla="*/ 17402 h 21600"/>
                <a:gd name="T22" fmla="*/ 15493 w 21600"/>
                <a:gd name="T23" fmla="*/ 17402 h 21600"/>
                <a:gd name="T24" fmla="*/ 4198 w 21600"/>
                <a:gd name="T25" fmla="*/ 6107 h 21600"/>
                <a:gd name="T26" fmla="*/ 4198 w 21600"/>
                <a:gd name="T27" fmla="*/ 610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2" y="15493"/>
                  </a:moveTo>
                  <a:cubicBezTo>
                    <a:pt x="19994" y="11847"/>
                    <a:pt x="19139" y="6790"/>
                    <a:pt x="15493" y="4198"/>
                  </a:cubicBezTo>
                  <a:cubicBezTo>
                    <a:pt x="12683" y="2201"/>
                    <a:pt x="8917" y="2201"/>
                    <a:pt x="6107" y="4198"/>
                  </a:cubicBezTo>
                  <a:lnTo>
                    <a:pt x="17402" y="15493"/>
                  </a:lnTo>
                  <a:close/>
                  <a:moveTo>
                    <a:pt x="4198" y="6107"/>
                  </a:moveTo>
                  <a:cubicBezTo>
                    <a:pt x="1606" y="9753"/>
                    <a:pt x="2461" y="14810"/>
                    <a:pt x="6107" y="17402"/>
                  </a:cubicBezTo>
                  <a:cubicBezTo>
                    <a:pt x="8917" y="19399"/>
                    <a:pt x="12683" y="19399"/>
                    <a:pt x="15493" y="17402"/>
                  </a:cubicBezTo>
                  <a:lnTo>
                    <a:pt x="4198" y="6107"/>
                  </a:lnTo>
                  <a:close/>
                  <a:moveTo>
                    <a:pt x="4198" y="6107"/>
                  </a:moveTo>
                </a:path>
              </a:pathLst>
            </a:custGeom>
            <a:solidFill>
              <a:srgbClr val="D91355"/>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pPr algn="l" eaLnBrk="0" hangingPunct="0">
                <a:spcBef>
                  <a:spcPct val="50000"/>
                </a:spcBef>
                <a:defRPr/>
              </a:pPr>
              <a:endParaRPr lang="en-US" sz="835">
                <a:solidFill>
                  <a:schemeClr val="bg2"/>
                </a:solidFill>
                <a:cs typeface="Arial" pitchFamily="34" charset="0"/>
              </a:endParaRPr>
            </a:p>
          </p:txBody>
        </p:sp>
        <p:sp>
          <p:nvSpPr>
            <p:cNvPr id="37" name="Rectangle 36"/>
            <p:cNvSpPr/>
            <p:nvPr/>
          </p:nvSpPr>
          <p:spPr>
            <a:xfrm>
              <a:off x="604134" y="2830445"/>
              <a:ext cx="1185269" cy="566822"/>
            </a:xfrm>
            <a:prstGeom prst="rect">
              <a:avLst/>
            </a:prstGeom>
          </p:spPr>
          <p:txBody>
            <a:bodyPr wrap="square">
              <a:spAutoFit/>
            </a:bodyPr>
            <a:lstStyle/>
            <a:p>
              <a:pPr algn="l"/>
              <a:r>
                <a:rPr lang="en-US" sz="771" dirty="0">
                  <a:solidFill>
                    <a:srgbClr val="004675"/>
                  </a:solidFill>
                  <a:latin typeface="+mj-lt"/>
                  <a:cs typeface="Arial" pitchFamily="34" charset="0"/>
                </a:rPr>
                <a:t>PRO TIP:</a:t>
              </a:r>
            </a:p>
            <a:p>
              <a:pPr algn="l"/>
              <a:r>
                <a:rPr lang="en-US" sz="771" dirty="0">
                  <a:solidFill>
                    <a:srgbClr val="004675"/>
                  </a:solidFill>
                  <a:latin typeface="+mn-lt"/>
                  <a:cs typeface="Arial" pitchFamily="34" charset="0"/>
                </a:rPr>
                <a:t>Your photo is the most remembered item on your profile. </a:t>
              </a:r>
              <a:endParaRPr lang="en-US" sz="771" dirty="0">
                <a:latin typeface="+mn-lt"/>
              </a:endParaRPr>
            </a:p>
          </p:txBody>
        </p:sp>
      </p:grpSp>
      <p:sp>
        <p:nvSpPr>
          <p:cNvPr id="38" name="Rectangular Callout 37"/>
          <p:cNvSpPr/>
          <p:nvPr/>
        </p:nvSpPr>
        <p:spPr bwMode="auto">
          <a:xfrm>
            <a:off x="7142124" y="3557694"/>
            <a:ext cx="1007299" cy="267271"/>
          </a:xfrm>
          <a:prstGeom prst="wedgeRectCallout">
            <a:avLst>
              <a:gd name="adj1" fmla="val -70217"/>
              <a:gd name="adj2" fmla="val 15406"/>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marL="28406" eaLnBrk="0" hangingPunct="0">
              <a:spcBef>
                <a:spcPct val="50000"/>
              </a:spcBef>
            </a:pPr>
            <a:r>
              <a:rPr lang="en-US" sz="800" b="1" dirty="0">
                <a:solidFill>
                  <a:schemeClr val="accent5">
                    <a:lumMod val="50000"/>
                  </a:schemeClr>
                </a:solidFill>
                <a:cs typeface="Arial" pitchFamily="34" charset="0"/>
              </a:rPr>
              <a:t>EDUCATION</a:t>
            </a:r>
          </a:p>
        </p:txBody>
      </p:sp>
      <p:sp>
        <p:nvSpPr>
          <p:cNvPr id="40" name="Rectangular Callout 39"/>
          <p:cNvSpPr/>
          <p:nvPr/>
        </p:nvSpPr>
        <p:spPr bwMode="auto">
          <a:xfrm>
            <a:off x="933827" y="4474304"/>
            <a:ext cx="889579" cy="262365"/>
          </a:xfrm>
          <a:prstGeom prst="wedgeRectCallout">
            <a:avLst>
              <a:gd name="adj1" fmla="val 63246"/>
              <a:gd name="adj2" fmla="val -7887"/>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eaLnBrk="0" hangingPunct="0">
              <a:spcBef>
                <a:spcPct val="50000"/>
              </a:spcBef>
            </a:pPr>
            <a:r>
              <a:rPr lang="en-US" sz="800" b="1" dirty="0">
                <a:solidFill>
                  <a:schemeClr val="accent5">
                    <a:lumMod val="50000"/>
                  </a:schemeClr>
                </a:solidFill>
                <a:cs typeface="Arial" pitchFamily="34" charset="0"/>
              </a:rPr>
              <a:t>SUMMARY</a:t>
            </a:r>
            <a:endParaRPr lang="en-US" sz="835" b="1" dirty="0">
              <a:solidFill>
                <a:schemeClr val="accent5">
                  <a:lumMod val="50000"/>
                </a:schemeClr>
              </a:solidFill>
              <a:latin typeface="+mj-lt"/>
              <a:cs typeface="Arial" pitchFamily="34" charset="0"/>
            </a:endParaRPr>
          </a:p>
        </p:txBody>
      </p:sp>
      <p:pic>
        <p:nvPicPr>
          <p:cNvPr id="41" name="Picture 40">
            <a:extLst>
              <a:ext uri="{FF2B5EF4-FFF2-40B4-BE49-F238E27FC236}">
                <a16:creationId xmlns:a16="http://schemas.microsoft.com/office/drawing/2014/main" id="{08B68545-E669-784C-95CA-1186CE513B2A}"/>
              </a:ext>
            </a:extLst>
          </p:cNvPr>
          <p:cNvPicPr>
            <a:picLocks noChangeAspect="1"/>
          </p:cNvPicPr>
          <p:nvPr/>
        </p:nvPicPr>
        <p:blipFill>
          <a:blip r:embed="rId5"/>
          <a:stretch>
            <a:fillRect/>
          </a:stretch>
        </p:blipFill>
        <p:spPr>
          <a:xfrm>
            <a:off x="5480245" y="4986230"/>
            <a:ext cx="2281854" cy="749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 name="Rectangular Callout 46">
            <a:extLst>
              <a:ext uri="{FF2B5EF4-FFF2-40B4-BE49-F238E27FC236}">
                <a16:creationId xmlns:a16="http://schemas.microsoft.com/office/drawing/2014/main" id="{AF4A4C66-71FF-1E4B-8C1B-30159FF9864E}"/>
              </a:ext>
            </a:extLst>
          </p:cNvPr>
          <p:cNvSpPr/>
          <p:nvPr/>
        </p:nvSpPr>
        <p:spPr bwMode="auto">
          <a:xfrm>
            <a:off x="4153394" y="5437822"/>
            <a:ext cx="1007299" cy="267271"/>
          </a:xfrm>
          <a:prstGeom prst="wedgeRectCallout">
            <a:avLst>
              <a:gd name="adj1" fmla="val 59371"/>
              <a:gd name="adj2" fmla="val -11865"/>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marL="28406" eaLnBrk="0" hangingPunct="0">
              <a:spcBef>
                <a:spcPct val="50000"/>
              </a:spcBef>
            </a:pPr>
            <a:r>
              <a:rPr lang="en-US" sz="800" b="1" dirty="0">
                <a:solidFill>
                  <a:schemeClr val="accent5">
                    <a:lumMod val="50000"/>
                  </a:schemeClr>
                </a:solidFill>
                <a:cs typeface="Arial" pitchFamily="34" charset="0"/>
              </a:rPr>
              <a:t>CUSTOM URL</a:t>
            </a:r>
          </a:p>
        </p:txBody>
      </p:sp>
      <p:sp>
        <p:nvSpPr>
          <p:cNvPr id="50" name="Oval 48"/>
          <p:cNvSpPr>
            <a:spLocks/>
          </p:cNvSpPr>
          <p:nvPr/>
        </p:nvSpPr>
        <p:spPr bwMode="auto">
          <a:xfrm>
            <a:off x="5289297" y="5433473"/>
            <a:ext cx="205562" cy="205562"/>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1028" b="1" dirty="0">
                <a:solidFill>
                  <a:srgbClr val="FFFFFF"/>
                </a:solidFill>
                <a:cs typeface="Arial" pitchFamily="34" charset="0"/>
              </a:rPr>
              <a:t>5</a:t>
            </a:r>
          </a:p>
        </p:txBody>
      </p:sp>
    </p:spTree>
    <p:extLst>
      <p:ext uri="{BB962C8B-B14F-4D97-AF65-F5344CB8AC3E}">
        <p14:creationId xmlns:p14="http://schemas.microsoft.com/office/powerpoint/2010/main" val="3837999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22AE2434-7C46-2345-A0F7-0E47B6C3C057}"/>
              </a:ext>
            </a:extLst>
          </p:cNvPr>
          <p:cNvSpPr>
            <a:spLocks noGrp="1"/>
          </p:cNvSpPr>
          <p:nvPr>
            <p:ph sz="half" idx="1"/>
          </p:nvPr>
        </p:nvSpPr>
        <p:spPr>
          <a:xfrm>
            <a:off x="567210" y="1952262"/>
            <a:ext cx="4265370" cy="3743815"/>
          </a:xfrm>
        </p:spPr>
        <p:txBody>
          <a:bodyPr/>
          <a:lstStyle/>
          <a:p>
            <a:pPr>
              <a:lnSpc>
                <a:spcPct val="100000"/>
              </a:lnSpc>
              <a:spcBef>
                <a:spcPts val="600"/>
              </a:spcBef>
            </a:pPr>
            <a:r>
              <a:rPr lang="en-US" dirty="0"/>
              <a:t>Carefully choose subjects for which you’d like to be known</a:t>
            </a:r>
          </a:p>
          <a:p>
            <a:pPr>
              <a:lnSpc>
                <a:spcPct val="100000"/>
              </a:lnSpc>
              <a:spcBef>
                <a:spcPts val="600"/>
              </a:spcBef>
            </a:pPr>
            <a:r>
              <a:rPr lang="en-US" dirty="0"/>
              <a:t>Start regularly sharing interesting content related to these topics</a:t>
            </a:r>
          </a:p>
          <a:p>
            <a:pPr>
              <a:lnSpc>
                <a:spcPct val="100000"/>
              </a:lnSpc>
              <a:spcBef>
                <a:spcPts val="600"/>
              </a:spcBef>
            </a:pPr>
            <a:r>
              <a:rPr lang="en-US" dirty="0"/>
              <a:t>Ask for profile recommendations and endorsements from mentors </a:t>
            </a:r>
          </a:p>
        </p:txBody>
      </p:sp>
      <p:sp>
        <p:nvSpPr>
          <p:cNvPr id="7" name="Rectangle 5">
            <a:extLst>
              <a:ext uri="{FF2B5EF4-FFF2-40B4-BE49-F238E27FC236}">
                <a16:creationId xmlns:a16="http://schemas.microsoft.com/office/drawing/2014/main" id="{160A92DE-8E40-C445-BEE1-E386A399EABF}"/>
              </a:ext>
            </a:extLst>
          </p:cNvPr>
          <p:cNvSpPr>
            <a:spLocks noGrp="1" noChangeArrowheads="1"/>
          </p:cNvSpPr>
          <p:nvPr>
            <p:ph type="title"/>
          </p:nvPr>
        </p:nvSpPr>
        <p:spPr>
          <a:xfrm>
            <a:off x="576072" y="1504206"/>
            <a:ext cx="7882128" cy="278746"/>
          </a:xfrm>
        </p:spPr>
        <p:txBody>
          <a:bodyPr/>
          <a:lstStyle/>
          <a:p>
            <a:r>
              <a:rPr lang="en-US" dirty="0"/>
              <a:t>Establish your voice to get noticed</a:t>
            </a:r>
          </a:p>
        </p:txBody>
      </p:sp>
      <p:grpSp>
        <p:nvGrpSpPr>
          <p:cNvPr id="8" name="Group 7">
            <a:extLst>
              <a:ext uri="{FF2B5EF4-FFF2-40B4-BE49-F238E27FC236}">
                <a16:creationId xmlns:a16="http://schemas.microsoft.com/office/drawing/2014/main" id="{F50307FB-756A-4098-A87A-4DD935EDD3AE}"/>
              </a:ext>
            </a:extLst>
          </p:cNvPr>
          <p:cNvGrpSpPr/>
          <p:nvPr/>
        </p:nvGrpSpPr>
        <p:grpSpPr>
          <a:xfrm>
            <a:off x="5130465" y="1849742"/>
            <a:ext cx="3446325" cy="3994206"/>
            <a:chOff x="5156886" y="965774"/>
            <a:chExt cx="3619251" cy="4194623"/>
          </a:xfrm>
        </p:grpSpPr>
        <p:pic>
          <p:nvPicPr>
            <p:cNvPr id="9" name="Picture 8" descr="A screenshot of a cell phone&#10;&#10;Description automatically generated">
              <a:extLst>
                <a:ext uri="{FF2B5EF4-FFF2-40B4-BE49-F238E27FC236}">
                  <a16:creationId xmlns:a16="http://schemas.microsoft.com/office/drawing/2014/main" id="{CBBC5477-8AAF-49FF-96F3-802559218775}"/>
                </a:ext>
              </a:extLst>
            </p:cNvPr>
            <p:cNvPicPr>
              <a:picLocks noChangeAspect="1"/>
            </p:cNvPicPr>
            <p:nvPr/>
          </p:nvPicPr>
          <p:blipFill rotWithShape="1">
            <a:blip r:embed="rId3"/>
            <a:srcRect b="11617"/>
            <a:stretch/>
          </p:blipFill>
          <p:spPr>
            <a:xfrm>
              <a:off x="5156886" y="965774"/>
              <a:ext cx="3619251" cy="4194623"/>
            </a:xfrm>
            <a:prstGeom prst="rect">
              <a:avLst/>
            </a:prstGeom>
          </p:spPr>
        </p:pic>
        <p:pic>
          <p:nvPicPr>
            <p:cNvPr id="10" name="Picture 9" descr="A person standing in a room&#10;&#10;Description automatically generated">
              <a:extLst>
                <a:ext uri="{FF2B5EF4-FFF2-40B4-BE49-F238E27FC236}">
                  <a16:creationId xmlns:a16="http://schemas.microsoft.com/office/drawing/2014/main" id="{B88B204D-B46C-4037-810C-E9EEACC7904F}"/>
                </a:ext>
              </a:extLst>
            </p:cNvPr>
            <p:cNvPicPr>
              <a:picLocks noChangeAspect="1"/>
            </p:cNvPicPr>
            <p:nvPr/>
          </p:nvPicPr>
          <p:blipFill rotWithShape="1">
            <a:blip r:embed="rId4"/>
            <a:srcRect b="11083"/>
            <a:stretch/>
          </p:blipFill>
          <p:spPr>
            <a:xfrm>
              <a:off x="5294676" y="3063085"/>
              <a:ext cx="3343670" cy="1591066"/>
            </a:xfrm>
            <a:prstGeom prst="rect">
              <a:avLst/>
            </a:prstGeom>
          </p:spPr>
        </p:pic>
      </p:grpSp>
    </p:spTree>
    <p:extLst>
      <p:ext uri="{BB962C8B-B14F-4D97-AF65-F5344CB8AC3E}">
        <p14:creationId xmlns:p14="http://schemas.microsoft.com/office/powerpoint/2010/main" val="3056877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D8A98-7EF5-4F56-A362-8940A1B45C51}"/>
              </a:ext>
            </a:extLst>
          </p:cNvPr>
          <p:cNvSpPr>
            <a:spLocks noGrp="1"/>
          </p:cNvSpPr>
          <p:nvPr>
            <p:ph type="ctrTitle"/>
          </p:nvPr>
        </p:nvSpPr>
        <p:spPr/>
        <p:txBody>
          <a:bodyPr/>
          <a:lstStyle/>
          <a:p>
            <a:r>
              <a:rPr lang="en-US" dirty="0"/>
              <a:t>Find opportunities</a:t>
            </a:r>
          </a:p>
        </p:txBody>
      </p:sp>
    </p:spTree>
    <p:extLst>
      <p:ext uri="{BB962C8B-B14F-4D97-AF65-F5344CB8AC3E}">
        <p14:creationId xmlns:p14="http://schemas.microsoft.com/office/powerpoint/2010/main" val="348187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1E4092A9-4899-DF43-AF29-A1AA776F4D96}"/>
              </a:ext>
            </a:extLst>
          </p:cNvPr>
          <p:cNvPicPr>
            <a:picLocks noChangeAspect="1"/>
          </p:cNvPicPr>
          <p:nvPr/>
        </p:nvPicPr>
        <p:blipFill>
          <a:blip r:embed="rId3"/>
          <a:stretch>
            <a:fillRect/>
          </a:stretch>
        </p:blipFill>
        <p:spPr>
          <a:xfrm>
            <a:off x="4974255" y="1827039"/>
            <a:ext cx="3288093" cy="4009206"/>
          </a:xfrm>
          <a:prstGeom prst="rect">
            <a:avLst/>
          </a:prstGeom>
        </p:spPr>
      </p:pic>
      <p:sp>
        <p:nvSpPr>
          <p:cNvPr id="2" name="Title 1"/>
          <p:cNvSpPr>
            <a:spLocks noGrp="1"/>
          </p:cNvSpPr>
          <p:nvPr>
            <p:ph type="title"/>
          </p:nvPr>
        </p:nvSpPr>
        <p:spPr/>
        <p:txBody>
          <a:bodyPr/>
          <a:lstStyle/>
          <a:p>
            <a:r>
              <a:rPr lang="en-US" dirty="0"/>
              <a:t>Gather intel from Company Pages</a:t>
            </a:r>
          </a:p>
        </p:txBody>
      </p:sp>
      <p:sp>
        <p:nvSpPr>
          <p:cNvPr id="3" name="Content Placeholder 2"/>
          <p:cNvSpPr>
            <a:spLocks noGrp="1"/>
          </p:cNvSpPr>
          <p:nvPr>
            <p:ph sz="half" idx="1"/>
          </p:nvPr>
        </p:nvSpPr>
        <p:spPr/>
        <p:txBody>
          <a:bodyPr/>
          <a:lstStyle/>
          <a:p>
            <a:r>
              <a:rPr lang="en-US" dirty="0"/>
              <a:t>Learn about the company and its business</a:t>
            </a:r>
          </a:p>
          <a:p>
            <a:r>
              <a:rPr lang="en-US" dirty="0"/>
              <a:t>See current job postings</a:t>
            </a:r>
          </a:p>
          <a:p>
            <a:r>
              <a:rPr lang="en-US" dirty="0"/>
              <a:t>Identify who you may already know</a:t>
            </a:r>
          </a:p>
        </p:txBody>
      </p:sp>
      <p:sp>
        <p:nvSpPr>
          <p:cNvPr id="9" name="Text Placeholder 8">
            <a:extLst>
              <a:ext uri="{FF2B5EF4-FFF2-40B4-BE49-F238E27FC236}">
                <a16:creationId xmlns:a16="http://schemas.microsoft.com/office/drawing/2014/main" id="{437EC5CA-961D-456E-AAA4-5CC77D46AEAD}"/>
              </a:ext>
            </a:extLst>
          </p:cNvPr>
          <p:cNvSpPr>
            <a:spLocks noGrp="1"/>
          </p:cNvSpPr>
          <p:nvPr>
            <p:ph type="body" sz="quarter" idx="10"/>
          </p:nvPr>
        </p:nvSpPr>
        <p:spPr/>
        <p:txBody>
          <a:bodyPr/>
          <a:lstStyle/>
          <a:p>
            <a:endParaRPr lang="en-US"/>
          </a:p>
        </p:txBody>
      </p:sp>
      <p:sp>
        <p:nvSpPr>
          <p:cNvPr id="24" name="Rectangular Callout 23">
            <a:extLst>
              <a:ext uri="{FF2B5EF4-FFF2-40B4-BE49-F238E27FC236}">
                <a16:creationId xmlns:a16="http://schemas.microsoft.com/office/drawing/2014/main" id="{79213925-192D-144E-83EF-1BBF44BDF28E}"/>
              </a:ext>
            </a:extLst>
          </p:cNvPr>
          <p:cNvSpPr/>
          <p:nvPr/>
        </p:nvSpPr>
        <p:spPr bwMode="auto">
          <a:xfrm>
            <a:off x="6843784" y="3376582"/>
            <a:ext cx="715238" cy="261590"/>
          </a:xfrm>
          <a:prstGeom prst="wedgeRectCallout">
            <a:avLst>
              <a:gd name="adj1" fmla="val -76287"/>
              <a:gd name="adj2" fmla="val -54276"/>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algn="l" eaLnBrk="0" hangingPunct="0">
              <a:spcBef>
                <a:spcPct val="50000"/>
              </a:spcBef>
            </a:pPr>
            <a:r>
              <a:rPr lang="en-US" sz="900" b="1" dirty="0">
                <a:solidFill>
                  <a:schemeClr val="accent5">
                    <a:lumMod val="50000"/>
                  </a:schemeClr>
                </a:solidFill>
                <a:latin typeface="+mj-lt"/>
                <a:cs typeface="Arial" pitchFamily="34" charset="0"/>
              </a:rPr>
              <a:t>EMPLOYEES</a:t>
            </a:r>
          </a:p>
        </p:txBody>
      </p:sp>
      <p:sp>
        <p:nvSpPr>
          <p:cNvPr id="26" name="Rectangular Callout 25">
            <a:extLst>
              <a:ext uri="{FF2B5EF4-FFF2-40B4-BE49-F238E27FC236}">
                <a16:creationId xmlns:a16="http://schemas.microsoft.com/office/drawing/2014/main" id="{F843B9F7-0A0D-3943-8CFD-ABC50432D686}"/>
              </a:ext>
            </a:extLst>
          </p:cNvPr>
          <p:cNvSpPr/>
          <p:nvPr/>
        </p:nvSpPr>
        <p:spPr bwMode="auto">
          <a:xfrm>
            <a:off x="6271950" y="2847833"/>
            <a:ext cx="982706" cy="261590"/>
          </a:xfrm>
          <a:prstGeom prst="wedgeRectCallout">
            <a:avLst>
              <a:gd name="adj1" fmla="val -68689"/>
              <a:gd name="adj2" fmla="val 61774"/>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algn="l" eaLnBrk="0" hangingPunct="0">
              <a:spcBef>
                <a:spcPct val="50000"/>
              </a:spcBef>
            </a:pPr>
            <a:r>
              <a:rPr lang="en-US" sz="900" b="1" dirty="0">
                <a:solidFill>
                  <a:schemeClr val="accent5">
                    <a:lumMod val="50000"/>
                  </a:schemeClr>
                </a:solidFill>
                <a:latin typeface="+mj-lt"/>
                <a:cs typeface="Arial" pitchFamily="34" charset="0"/>
              </a:rPr>
              <a:t>JOB POSTINGS</a:t>
            </a:r>
          </a:p>
        </p:txBody>
      </p:sp>
      <p:sp>
        <p:nvSpPr>
          <p:cNvPr id="27" name="Rectangular Callout 26">
            <a:extLst>
              <a:ext uri="{FF2B5EF4-FFF2-40B4-BE49-F238E27FC236}">
                <a16:creationId xmlns:a16="http://schemas.microsoft.com/office/drawing/2014/main" id="{32600A65-0DAD-F241-9BEB-4F9D5E813B3A}"/>
              </a:ext>
            </a:extLst>
          </p:cNvPr>
          <p:cNvSpPr/>
          <p:nvPr/>
        </p:nvSpPr>
        <p:spPr bwMode="auto">
          <a:xfrm>
            <a:off x="6241281" y="3852833"/>
            <a:ext cx="1205006" cy="320040"/>
          </a:xfrm>
          <a:prstGeom prst="wedgeRectCallout">
            <a:avLst>
              <a:gd name="adj1" fmla="val -41014"/>
              <a:gd name="adj2" fmla="val 83758"/>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algn="l" eaLnBrk="0" hangingPunct="0">
              <a:spcBef>
                <a:spcPct val="50000"/>
              </a:spcBef>
            </a:pPr>
            <a:r>
              <a:rPr lang="en-US" sz="900" b="1" dirty="0">
                <a:solidFill>
                  <a:schemeClr val="accent5">
                    <a:lumMod val="50000"/>
                  </a:schemeClr>
                </a:solidFill>
                <a:latin typeface="+mj-lt"/>
                <a:cs typeface="Arial" pitchFamily="34" charset="0"/>
              </a:rPr>
              <a:t>COMPANY CONTENT AND CULTURE</a:t>
            </a:r>
          </a:p>
        </p:txBody>
      </p:sp>
    </p:spTree>
    <p:extLst>
      <p:ext uri="{BB962C8B-B14F-4D97-AF65-F5344CB8AC3E}">
        <p14:creationId xmlns:p14="http://schemas.microsoft.com/office/powerpoint/2010/main" val="2241896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6FFE5D8E-CCEC-AC41-8EDC-10F6FCF41FC7}"/>
              </a:ext>
            </a:extLst>
          </p:cNvPr>
          <p:cNvPicPr>
            <a:picLocks noChangeAspect="1"/>
          </p:cNvPicPr>
          <p:nvPr/>
        </p:nvPicPr>
        <p:blipFill rotWithShape="1">
          <a:blip r:embed="rId3"/>
          <a:srcRect l="1801" t="5928" r="2149" b="10785"/>
          <a:stretch/>
        </p:blipFill>
        <p:spPr>
          <a:xfrm>
            <a:off x="4491110" y="2100232"/>
            <a:ext cx="3967089" cy="3087666"/>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a:t>Career Insights tool</a:t>
            </a:r>
          </a:p>
        </p:txBody>
      </p:sp>
      <p:sp>
        <p:nvSpPr>
          <p:cNvPr id="3" name="Content Placeholder 2"/>
          <p:cNvSpPr>
            <a:spLocks noGrp="1"/>
          </p:cNvSpPr>
          <p:nvPr>
            <p:ph sz="half" idx="1"/>
          </p:nvPr>
        </p:nvSpPr>
        <p:spPr/>
        <p:txBody>
          <a:bodyPr/>
          <a:lstStyle/>
          <a:p>
            <a:r>
              <a:rPr lang="en-US" dirty="0"/>
              <a:t>Review current job postings</a:t>
            </a:r>
          </a:p>
          <a:p>
            <a:r>
              <a:rPr lang="en-US" dirty="0"/>
              <a:t>Connect with employees who may offer an introduction</a:t>
            </a:r>
          </a:p>
          <a:p>
            <a:endParaRPr lang="en-US" dirty="0"/>
          </a:p>
        </p:txBody>
      </p:sp>
      <p:sp>
        <p:nvSpPr>
          <p:cNvPr id="11" name="Text Placeholder 10"/>
          <p:cNvSpPr>
            <a:spLocks noGrp="1"/>
          </p:cNvSpPr>
          <p:nvPr>
            <p:ph type="body" sz="quarter" idx="10"/>
          </p:nvPr>
        </p:nvSpPr>
        <p:spPr/>
        <p:txBody>
          <a:bodyPr/>
          <a:lstStyle/>
          <a:p>
            <a:endParaRPr lang="en-US" dirty="0"/>
          </a:p>
        </p:txBody>
      </p:sp>
      <p:sp>
        <p:nvSpPr>
          <p:cNvPr id="20" name="Rectangular Callout 19">
            <a:extLst>
              <a:ext uri="{FF2B5EF4-FFF2-40B4-BE49-F238E27FC236}">
                <a16:creationId xmlns:a16="http://schemas.microsoft.com/office/drawing/2014/main" id="{EF05E395-276D-724D-87FC-FCDEF1DA3CDF}"/>
              </a:ext>
            </a:extLst>
          </p:cNvPr>
          <p:cNvSpPr/>
          <p:nvPr/>
        </p:nvSpPr>
        <p:spPr bwMode="auto">
          <a:xfrm>
            <a:off x="5481617" y="1540209"/>
            <a:ext cx="1392682" cy="390713"/>
          </a:xfrm>
          <a:prstGeom prst="wedgeRectCallout">
            <a:avLst>
              <a:gd name="adj1" fmla="val -34437"/>
              <a:gd name="adj2" fmla="val 95619"/>
            </a:avLst>
          </a:prstGeom>
          <a:solidFill>
            <a:srgbClr val="F5F5F5"/>
          </a:solidFill>
          <a:ln>
            <a:noFill/>
          </a:ln>
          <a:effectLst>
            <a:outerShdw blurRad="63500" dist="38100" dir="2700000" algn="tl" rotWithShape="0">
              <a:prstClr val="black">
                <a:alpha val="40000"/>
              </a:prstClr>
            </a:outerShdw>
          </a:effectLst>
        </p:spPr>
        <p:txBody>
          <a:bodyPr vert="horz" lIns="45720" tIns="45720" rIns="45720" bIns="45720" anchor="ctr" anchorCtr="0"/>
          <a:lstStyle/>
          <a:p>
            <a:pPr marL="6350" lvl="1" algn="l" eaLnBrk="0" hangingPunct="0">
              <a:spcBef>
                <a:spcPct val="50000"/>
              </a:spcBef>
            </a:pPr>
            <a:r>
              <a:rPr lang="en-US" sz="900" b="1" dirty="0">
                <a:solidFill>
                  <a:schemeClr val="accent5">
                    <a:lumMod val="50000"/>
                  </a:schemeClr>
                </a:solidFill>
                <a:latin typeface="+mj-lt"/>
                <a:cs typeface="Arial" pitchFamily="34" charset="0"/>
              </a:rPr>
              <a:t>FILTER BY DATE POSTED OR EXPERIENCE LEVEL</a:t>
            </a:r>
          </a:p>
        </p:txBody>
      </p:sp>
      <p:sp>
        <p:nvSpPr>
          <p:cNvPr id="21" name="Rectangular Callout 20">
            <a:extLst>
              <a:ext uri="{FF2B5EF4-FFF2-40B4-BE49-F238E27FC236}">
                <a16:creationId xmlns:a16="http://schemas.microsoft.com/office/drawing/2014/main" id="{FFC212FE-DE65-2745-A158-F70B2A1CEFAE}"/>
              </a:ext>
            </a:extLst>
          </p:cNvPr>
          <p:cNvSpPr/>
          <p:nvPr/>
        </p:nvSpPr>
        <p:spPr bwMode="auto">
          <a:xfrm>
            <a:off x="6723987" y="4062368"/>
            <a:ext cx="1462910" cy="482814"/>
          </a:xfrm>
          <a:prstGeom prst="wedgeRectCallout">
            <a:avLst>
              <a:gd name="adj1" fmla="val -35415"/>
              <a:gd name="adj2" fmla="val -76656"/>
            </a:avLst>
          </a:prstGeom>
          <a:solidFill>
            <a:srgbClr val="F5F5F5"/>
          </a:solidFill>
          <a:ln>
            <a:noFill/>
          </a:ln>
          <a:effectLst>
            <a:outerShdw blurRad="63500" dist="38100" dir="2700000" algn="tl" rotWithShape="0">
              <a:prstClr val="black">
                <a:alpha val="40000"/>
              </a:prstClr>
            </a:outerShdw>
          </a:effectLst>
        </p:spPr>
        <p:txBody>
          <a:bodyPr vert="horz" lIns="45720" tIns="45720" rIns="45720" bIns="45720" anchor="ctr" anchorCtr="0"/>
          <a:lstStyle/>
          <a:p>
            <a:pPr marL="6350" lvl="1" algn="l" eaLnBrk="0" hangingPunct="0">
              <a:spcBef>
                <a:spcPct val="50000"/>
              </a:spcBef>
            </a:pPr>
            <a:r>
              <a:rPr lang="en-US" sz="900" b="1" dirty="0">
                <a:solidFill>
                  <a:schemeClr val="accent5">
                    <a:lumMod val="50000"/>
                  </a:schemeClr>
                </a:solidFill>
                <a:latin typeface="+mj-lt"/>
                <a:cs typeface="Arial" pitchFamily="34" charset="0"/>
              </a:rPr>
              <a:t>REVIEW KEYWORDS IN JOB DESCRIPTION</a:t>
            </a:r>
          </a:p>
        </p:txBody>
      </p:sp>
      <p:sp>
        <p:nvSpPr>
          <p:cNvPr id="22" name="Rectangular Callout 21">
            <a:extLst>
              <a:ext uri="{FF2B5EF4-FFF2-40B4-BE49-F238E27FC236}">
                <a16:creationId xmlns:a16="http://schemas.microsoft.com/office/drawing/2014/main" id="{B11E96CC-0F42-664D-869B-C2B5B4D11342}"/>
              </a:ext>
            </a:extLst>
          </p:cNvPr>
          <p:cNvSpPr/>
          <p:nvPr/>
        </p:nvSpPr>
        <p:spPr bwMode="auto">
          <a:xfrm>
            <a:off x="6386459" y="2974302"/>
            <a:ext cx="1462910" cy="469562"/>
          </a:xfrm>
          <a:prstGeom prst="wedgeRectCallout">
            <a:avLst>
              <a:gd name="adj1" fmla="val 13769"/>
              <a:gd name="adj2" fmla="val -98462"/>
            </a:avLst>
          </a:prstGeom>
          <a:solidFill>
            <a:srgbClr val="F5F5F5"/>
          </a:solidFill>
          <a:ln>
            <a:noFill/>
          </a:ln>
          <a:effectLst>
            <a:outerShdw blurRad="63500" dist="38100" dir="2700000" algn="tl" rotWithShape="0">
              <a:prstClr val="black">
                <a:alpha val="40000"/>
              </a:prstClr>
            </a:outerShdw>
          </a:effectLst>
        </p:spPr>
        <p:txBody>
          <a:bodyPr vert="horz" lIns="45720" tIns="45720" rIns="45720" bIns="45720" anchor="ctr" anchorCtr="0"/>
          <a:lstStyle/>
          <a:p>
            <a:pPr marL="6350" lvl="1" algn="l" eaLnBrk="0" hangingPunct="0">
              <a:spcBef>
                <a:spcPct val="50000"/>
              </a:spcBef>
            </a:pPr>
            <a:r>
              <a:rPr lang="en-US" sz="900" b="1" dirty="0">
                <a:solidFill>
                  <a:schemeClr val="accent5">
                    <a:lumMod val="50000"/>
                  </a:schemeClr>
                </a:solidFill>
                <a:latin typeface="+mj-lt"/>
                <a:cs typeface="Arial" pitchFamily="34" charset="0"/>
              </a:rPr>
              <a:t>GROW YOUR NETWORK BY CONNECTING WITH MORE COMPANY CONTACTS</a:t>
            </a:r>
          </a:p>
        </p:txBody>
      </p:sp>
    </p:spTree>
    <p:extLst>
      <p:ext uri="{BB962C8B-B14F-4D97-AF65-F5344CB8AC3E}">
        <p14:creationId xmlns:p14="http://schemas.microsoft.com/office/powerpoint/2010/main" val="21740828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LTIME" val="9/26/2016 1:54:02 PM"/>
</p:tagLst>
</file>

<file path=ppt/tags/tag2.xml><?xml version="1.0" encoding="utf-8"?>
<p:tagLst xmlns:a="http://schemas.openxmlformats.org/drawingml/2006/main" xmlns:r="http://schemas.openxmlformats.org/officeDocument/2006/relationships" xmlns:p="http://schemas.openxmlformats.org/presentationml/2006/main">
  <p:tag name="SELTIME" val="9/26/2016 1:54:06 PM"/>
</p:tagLst>
</file>

<file path=ppt/tags/tag3.xml><?xml version="1.0" encoding="utf-8"?>
<p:tagLst xmlns:a="http://schemas.openxmlformats.org/drawingml/2006/main" xmlns:r="http://schemas.openxmlformats.org/officeDocument/2006/relationships" xmlns:p="http://schemas.openxmlformats.org/presentationml/2006/main">
  <p:tag name="SELTIME" val="11/10/2016 11:19:08 AM"/>
</p:tagLst>
</file>

<file path=ppt/tags/tag4.xml><?xml version="1.0" encoding="utf-8"?>
<p:tagLst xmlns:a="http://schemas.openxmlformats.org/drawingml/2006/main" xmlns:r="http://schemas.openxmlformats.org/officeDocument/2006/relationships" xmlns:p="http://schemas.openxmlformats.org/presentationml/2006/main">
  <p:tag name="SELTIME" val="9/26/2016 1:54:13 PM"/>
</p:tagLst>
</file>

<file path=ppt/tags/tag5.xml><?xml version="1.0" encoding="utf-8"?>
<p:tagLst xmlns:a="http://schemas.openxmlformats.org/drawingml/2006/main" xmlns:r="http://schemas.openxmlformats.org/officeDocument/2006/relationships" xmlns:p="http://schemas.openxmlformats.org/presentationml/2006/main">
  <p:tag name="SELTIME" val="11/10/2016 11:18:57 AM"/>
</p:tagLst>
</file>

<file path=ppt/theme/theme1.xml><?xml version="1.0" encoding="utf-8"?>
<a:theme xmlns:a="http://schemas.openxmlformats.org/drawingml/2006/main" name="2015_PI_WM_template">
  <a:themeElements>
    <a:clrScheme name="Wealth Management">
      <a:dk1>
        <a:srgbClr val="003463"/>
      </a:dk1>
      <a:lt1>
        <a:srgbClr val="005F6C"/>
      </a:lt1>
      <a:dk2>
        <a:srgbClr val="285A21"/>
      </a:dk2>
      <a:lt2>
        <a:srgbClr val="C68F1D"/>
      </a:lt2>
      <a:accent1>
        <a:srgbClr val="BA6027"/>
      </a:accent1>
      <a:accent2>
        <a:srgbClr val="96132B"/>
      </a:accent2>
      <a:accent3>
        <a:srgbClr val="4E1C65"/>
      </a:accent3>
      <a:accent4>
        <a:srgbClr val="0C0C0C"/>
      </a:accent4>
      <a:accent5>
        <a:srgbClr val="50AEE2"/>
      </a:accent5>
      <a:accent6>
        <a:srgbClr val="FFFFFF"/>
      </a:accent6>
      <a:hlink>
        <a:srgbClr val="808080"/>
      </a:hlink>
      <a:folHlink>
        <a:srgbClr val="CDDDE9"/>
      </a:folHlink>
    </a:clrScheme>
    <a:fontScheme name="Wealth Management">
      <a:majorFont>
        <a:latin typeface="Source Sans Pro"/>
        <a:ea typeface=""/>
        <a:cs typeface=""/>
      </a:majorFont>
      <a:minorFont>
        <a:latin typeface="Source Sans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algn="ctr">
          <a:spcBef>
            <a:spcPct val="0"/>
          </a:spcBef>
          <a:spcAft>
            <a:spcPct val="25000"/>
          </a:spcAft>
          <a:buClr>
            <a:srgbClr val="FFFF99"/>
          </a:buClr>
          <a:tabLst>
            <a:tab pos="3886200" algn="dec"/>
            <a:tab pos="5032375" algn="dec"/>
            <a:tab pos="6169025" algn="dec"/>
            <a:tab pos="7315200" algn="dec"/>
          </a:tabLst>
          <a:defRPr sz="2000" dirty="0">
            <a:solidFill>
              <a:srgbClr val="000000"/>
            </a:solidFill>
            <a:latin typeface="+mj-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Gotham C2 Text" charset="0"/>
            <a:ea typeface="ＭＳ Ｐゴシック" charset="0"/>
            <a:cs typeface="ＭＳ Ｐゴシック" charset="0"/>
          </a:defRPr>
        </a:defPPr>
      </a:lstStyle>
    </a:lnDef>
    <a:txDef>
      <a:spPr>
        <a:noFill/>
      </a:spPr>
      <a:bodyPr wrap="none" rtlCol="0">
        <a:spAutoFit/>
      </a:bodyPr>
      <a:lstStyle>
        <a:defPPr algn="l">
          <a:defRPr sz="1400" dirty="0" smtClean="0">
            <a:latin typeface="+mn-lt"/>
          </a:defRPr>
        </a:defPPr>
      </a:lstStyle>
    </a:txDef>
  </a:objectDefaults>
  <a:extraClrSchemeLst>
    <a:extraClrScheme>
      <a:clrScheme name="3_Default Design 1">
        <a:dk1>
          <a:srgbClr val="000000"/>
        </a:dk1>
        <a:lt1>
          <a:srgbClr val="FFFFFF"/>
        </a:lt1>
        <a:dk2>
          <a:srgbClr val="1A7FBA"/>
        </a:dk2>
        <a:lt2>
          <a:srgbClr val="808080"/>
        </a:lt2>
        <a:accent1>
          <a:srgbClr val="EBA539"/>
        </a:accent1>
        <a:accent2>
          <a:srgbClr val="84C2EA"/>
        </a:accent2>
        <a:accent3>
          <a:srgbClr val="FFFFFF"/>
        </a:accent3>
        <a:accent4>
          <a:srgbClr val="000000"/>
        </a:accent4>
        <a:accent5>
          <a:srgbClr val="F3CFAE"/>
        </a:accent5>
        <a:accent6>
          <a:srgbClr val="77B0D4"/>
        </a:accent6>
        <a:hlink>
          <a:srgbClr val="D91355"/>
        </a:hlink>
        <a:folHlink>
          <a:srgbClr val="25AC6D"/>
        </a:folHlink>
      </a:clrScheme>
      <a:clrMap bg1="lt1" tx1="dk1" bg2="lt2" tx2="dk2" accent1="accent1" accent2="accent2" accent3="accent3" accent4="accent4" accent5="accent5" accent6="accent6" hlink="hlink" folHlink="folHlink"/>
    </a:extraClrScheme>
    <a:extraClrScheme>
      <a:clrScheme name="3_Default Design 2">
        <a:dk1>
          <a:srgbClr val="E7603D"/>
        </a:dk1>
        <a:lt1>
          <a:srgbClr val="84C2EA"/>
        </a:lt1>
        <a:dk2>
          <a:srgbClr val="2B9E9C"/>
        </a:dk2>
        <a:lt2>
          <a:srgbClr val="F0B146"/>
        </a:lt2>
        <a:accent1>
          <a:srgbClr val="8BB141"/>
        </a:accent1>
        <a:accent2>
          <a:srgbClr val="B13469"/>
        </a:accent2>
        <a:accent3>
          <a:srgbClr val="ACCCCB"/>
        </a:accent3>
        <a:accent4>
          <a:srgbClr val="70A5C8"/>
        </a:accent4>
        <a:accent5>
          <a:srgbClr val="C4D5B0"/>
        </a:accent5>
        <a:accent6>
          <a:srgbClr val="A02E5E"/>
        </a:accent6>
        <a:hlink>
          <a:srgbClr val="808080"/>
        </a:hlink>
        <a:folHlink>
          <a:srgbClr val="000000"/>
        </a:folHlink>
      </a:clrScheme>
      <a:clrMap bg1="dk2" tx1="lt1" bg2="dk1" tx2="lt2" accent1="accent1" accent2="accent2" accent3="accent3" accent4="accent4" accent5="accent5" accent6="accent6" hlink="hlink" folHlink="folHlink"/>
    </a:extraClrScheme>
    <a:extraClrScheme>
      <a:clrScheme name="3_Default Design 1">
        <a:dk1>
          <a:srgbClr val="004675"/>
        </a:dk1>
        <a:lt1>
          <a:srgbClr val="1B7FBA"/>
        </a:lt1>
        <a:dk2>
          <a:srgbClr val="4B81A5"/>
        </a:dk2>
        <a:lt2>
          <a:srgbClr val="589DC6"/>
        </a:lt2>
        <a:accent1>
          <a:srgbClr val="87CAE0"/>
        </a:accent1>
        <a:accent2>
          <a:srgbClr val="50AEE2"/>
        </a:accent2>
        <a:accent3>
          <a:srgbClr val="ABC0D9"/>
        </a:accent3>
        <a:accent4>
          <a:srgbClr val="003A63"/>
        </a:accent4>
        <a:accent5>
          <a:srgbClr val="C3E1ED"/>
        </a:accent5>
        <a:accent6>
          <a:srgbClr val="489DCD"/>
        </a:accent6>
        <a:hlink>
          <a:srgbClr val="D3E8F0"/>
        </a:hlink>
        <a:folHlink>
          <a:srgbClr val="000000"/>
        </a:folHlink>
      </a:clrScheme>
      <a:clrMap bg1="lt1" tx1="dk1" bg2="lt2" tx2="dk2" accent1="accent1" accent2="accent2" accent3="accent3" accent4="accent4" accent5="accent5" accent6="accent6" hlink="hlink" folHlink="folHlink"/>
    </a:extraClrScheme>
    <a:extraClrScheme>
      <a:clrScheme name="3_Default Design 1">
        <a:dk1>
          <a:srgbClr val="000000"/>
        </a:dk1>
        <a:lt1>
          <a:srgbClr val="FFFFFF"/>
        </a:lt1>
        <a:dk2>
          <a:srgbClr val="1A7FBA"/>
        </a:dk2>
        <a:lt2>
          <a:srgbClr val="808080"/>
        </a:lt2>
        <a:accent1>
          <a:srgbClr val="EBA539"/>
        </a:accent1>
        <a:accent2>
          <a:srgbClr val="84C2EA"/>
        </a:accent2>
        <a:accent3>
          <a:srgbClr val="FFFFFF"/>
        </a:accent3>
        <a:accent4>
          <a:srgbClr val="000000"/>
        </a:accent4>
        <a:accent5>
          <a:srgbClr val="F3CFAE"/>
        </a:accent5>
        <a:accent6>
          <a:srgbClr val="77B0D4"/>
        </a:accent6>
        <a:hlink>
          <a:srgbClr val="D91355"/>
        </a:hlink>
        <a:folHlink>
          <a:srgbClr val="25AC6D"/>
        </a:folHlink>
      </a:clrScheme>
      <a:clrMap bg1="lt1" tx1="dk1" bg2="lt2" tx2="dk2" accent1="accent1" accent2="accent2" accent3="accent3" accent4="accent4" accent5="accent5" accent6="accent6" hlink="hlink" folHlink="folHlink"/>
    </a:extraClrScheme>
    <a:extraClrScheme>
      <a:clrScheme name="3_Default Design 2">
        <a:dk1>
          <a:srgbClr val="004675"/>
        </a:dk1>
        <a:lt1>
          <a:srgbClr val="1B7FBA"/>
        </a:lt1>
        <a:dk2>
          <a:srgbClr val="4B81A5"/>
        </a:dk2>
        <a:lt2>
          <a:srgbClr val="589DC6"/>
        </a:lt2>
        <a:accent1>
          <a:srgbClr val="87CAE0"/>
        </a:accent1>
        <a:accent2>
          <a:srgbClr val="50AEE2"/>
        </a:accent2>
        <a:accent3>
          <a:srgbClr val="ABC0D9"/>
        </a:accent3>
        <a:accent4>
          <a:srgbClr val="003A63"/>
        </a:accent4>
        <a:accent5>
          <a:srgbClr val="C3E1ED"/>
        </a:accent5>
        <a:accent6>
          <a:srgbClr val="489DCD"/>
        </a:accent6>
        <a:hlink>
          <a:srgbClr val="DDE8F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_WM_Templates.pptx" id="{C36817A2-A78F-45E1-88E5-D9DBE76D94D9}" vid="{B7B6FA1D-3A84-4A16-AFE5-B4175605F1E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p:properties xmlns:p="http://schemas.microsoft.com/office/2006/metadata/properties" xmlns:xsi="http://www.w3.org/2001/XMLSchema-instance" xmlns:pc="http://schemas.microsoft.com/office/infopath/2007/PartnerControls">
  <documentManagement>
    <INV_x0020__x0023_ xmlns="30d88983-d400-4e38-9736-c8eb62429a34" xsi:nil="true"/>
    <Expiration_x0020_Date0 xmlns="30d88983-d400-4e38-9736-c8eb62429a34">2021-08-31T04:00:00+00:00</Expiration_x0020_Date0>
    <Reasontokeep xmlns="30d88983-d400-4e38-9736-c8eb62429a34" xsi:nil="true"/>
    <Audience xmlns="30d88983-d400-4e38-9736-c8eb62429a34">Shareholder</Audience>
    <Pillar xmlns="30d88983-d400-4e38-9736-c8eb62429a34">Practice Mgmt</Pillar>
    <Job_x0020__x0023_ xmlns="30d88983-d400-4e38-9736-c8eb62429a34">323028</Job_x0020__x0023_>
    <Material_x0020_Type xmlns="30d88983-d400-4e38-9736-c8eb62429a34">Presentation</Material_x0020_Typ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8D5A618EC0574BB72BE14EA8D99897" ma:contentTypeVersion="15" ma:contentTypeDescription="Create a new document." ma:contentTypeScope="" ma:versionID="e60b8d2bd6104d327c5aa114788d962f">
  <xsd:schema xmlns:xsd="http://www.w3.org/2001/XMLSchema" xmlns:xs="http://www.w3.org/2001/XMLSchema" xmlns:p="http://schemas.microsoft.com/office/2006/metadata/properties" xmlns:ns2="30d88983-d400-4e38-9736-c8eb62429a34" xmlns:ns3="a2fdda1a-5003-4e30-b4a8-a0fa7de7cd4d" targetNamespace="http://schemas.microsoft.com/office/2006/metadata/properties" ma:root="true" ma:fieldsID="85f37beb1619c7123889c67d9a24e8be" ns2:_="" ns3:_="">
    <xsd:import namespace="30d88983-d400-4e38-9736-c8eb62429a34"/>
    <xsd:import namespace="a2fdda1a-5003-4e30-b4a8-a0fa7de7cd4d"/>
    <xsd:element name="properties">
      <xsd:complexType>
        <xsd:sequence>
          <xsd:element name="documentManagement">
            <xsd:complexType>
              <xsd:all>
                <xsd:element ref="ns2:INV_x0020__x0023_" minOccurs="0"/>
                <xsd:element ref="ns2:Job_x0020__x0023_" minOccurs="0"/>
                <xsd:element ref="ns2:Material_x0020_Type" minOccurs="0"/>
                <xsd:element ref="ns2:Pillar" minOccurs="0"/>
                <xsd:element ref="ns2:Expiration_x0020_Date0" minOccurs="0"/>
                <xsd:element ref="ns2:MediaServiceMetadata" minOccurs="0"/>
                <xsd:element ref="ns2:MediaServiceFastMetadata" minOccurs="0"/>
                <xsd:element ref="ns2:Audience" minOccurs="0"/>
                <xsd:element ref="ns3:SharedWithUsers" minOccurs="0"/>
                <xsd:element ref="ns3:SharedWithDetails" minOccurs="0"/>
                <xsd:element ref="ns2:Reasontokeep"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d88983-d400-4e38-9736-c8eb62429a34" elementFormDefault="qualified">
    <xsd:import namespace="http://schemas.microsoft.com/office/2006/documentManagement/types"/>
    <xsd:import namespace="http://schemas.microsoft.com/office/infopath/2007/PartnerControls"/>
    <xsd:element name="INV_x0020__x0023_" ma:index="8" nillable="true" ma:displayName="INV #" ma:internalName="INV_x0020__x0023_">
      <xsd:simpleType>
        <xsd:restriction base="dms:Text">
          <xsd:maxLength value="255"/>
        </xsd:restriction>
      </xsd:simpleType>
    </xsd:element>
    <xsd:element name="Job_x0020__x0023_" ma:index="9" nillable="true" ma:displayName="Job #" ma:internalName="Job_x0020__x0023_">
      <xsd:simpleType>
        <xsd:restriction base="dms:Text">
          <xsd:maxLength value="255"/>
        </xsd:restriction>
      </xsd:simpleType>
    </xsd:element>
    <xsd:element name="Material_x0020_Type" ma:index="10" nillable="true" ma:displayName="Material Type" ma:internalName="Material_x0020_Type">
      <xsd:simpleType>
        <xsd:restriction base="dms:Text">
          <xsd:maxLength value="255"/>
        </xsd:restriction>
      </xsd:simpleType>
    </xsd:element>
    <xsd:element name="Pillar" ma:index="11" nillable="true" ma:displayName="Pillar" ma:internalName="Pillar">
      <xsd:simpleType>
        <xsd:restriction base="dms:Choice">
          <xsd:enumeration value="Investment Mgmt"/>
          <xsd:enumeration value="Practice Mgmt"/>
          <xsd:enumeration value="Wealth Mgmt"/>
        </xsd:restriction>
      </xsd:simpleType>
    </xsd:element>
    <xsd:element name="Expiration_x0020_Date0" ma:index="12" nillable="true" ma:displayName="Expiration Date" ma:format="DateOnly" ma:internalName="Expiration_x0020_Date0">
      <xsd:simpleType>
        <xsd:restriction base="dms:DateTime"/>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Audience" ma:index="15" nillable="true" ma:displayName="Audience" ma:internalName="Audience">
      <xsd:simpleType>
        <xsd:restriction base="dms:Choice">
          <xsd:enumeration value="Dealer"/>
          <xsd:enumeration value="Shareholder"/>
          <xsd:enumeration value="Internal Use"/>
        </xsd:restriction>
      </xsd:simpleType>
    </xsd:element>
    <xsd:element name="Reasontokeep" ma:index="20" nillable="true" ma:displayName="Reason to keep" ma:format="Dropdown" ma:internalName="Reasontokeep">
      <xsd:simpleType>
        <xsd:restriction base="dms:Text">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fdda1a-5003-4e30-b4a8-a0fa7de7cd4d" elementFormDefault="qualified">
    <xsd:import namespace="http://schemas.microsoft.com/office/2006/documentManagement/types"/>
    <xsd:import namespace="http://schemas.microsoft.com/office/infopath/2007/PartnerControls"/>
    <xsd:element name="SharedWithUsers" ma:index="1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VariableListDefinition name="AD_HOC" displayName="AD_HOC" id="ed21864b-2d70-40cd-83da-e4bf638c193f" isdomainofvalue="False" dataSourceId="99e8156f-bca3-4e12-99ae-62ba6bfb12cf"/>
</file>

<file path=customXml/item4.xml><?xml version="1.0" encoding="utf-8"?>
<VariableList UniqueId="ed21864b-2d70-40cd-83da-e4bf638c193f" Name="AD_HOC" ContentType="XML" MajorVersion="0" MinorVersion="1" isLocalCopy="False" IsBaseObject="False" DataSourceId="99e8156f-bca3-4e12-99ae-62ba6bfb12cf" DataSourceMajorVersion="0" DataSourceMinorVersion="1"/>
</file>

<file path=customXml/item5.xml><?xml version="1.0" encoding="utf-8"?>
<VariableListDefinition name="Computed" displayName="Computed" id="f6529cbe-51ce-4a39-b431-ba75a88799ba" isdomainofvalue="False" dataSourceId="977b42f3-05fa-4f09-8559-afc2dcc8b10a"/>
</file>

<file path=customXml/item6.xml><?xml version="1.0" encoding="utf-8"?>
<VariableList UniqueId="f6529cbe-51ce-4a39-b431-ba75a88799ba" Name="Computed" ContentType="XML" MajorVersion="0" MinorVersion="1" isLocalCopy="False" IsBaseObject="False" DataSourceId="977b42f3-05fa-4f09-8559-afc2dcc8b10a" DataSourceMajorVersion="0" DataSourceMinorVersion="1"/>
</file>

<file path=customXml/item7.xml><?xml version="1.0" encoding="utf-8"?>
<VariableListDefinition name="System" displayName="System" id="2797d6ba-7065-4856-b2e3-cf94549b99cf" isdomainofvalue="False" dataSourceId="28d79bd6-97a2-47fc-b77d-e20b675b1087"/>
</file>

<file path=customXml/item8.xml><?xml version="1.0" encoding="utf-8"?>
<VariableList UniqueId="2797d6ba-7065-4856-b2e3-cf94549b99cf" Name="System" ContentType="XML" MajorVersion="0" MinorVersion="1" isLocalCopy="False" IsBaseObject="False" DataSourceId="28d79bd6-97a2-47fc-b77d-e20b675b1087" DataSourceMajorVersion="0" DataSourceMinorVersion="1"/>
</file>

<file path=customXml/item9.xml><?xml version="1.0" encoding="utf-8"?>
<AllExternalAdhocVariableMappings/>
</file>

<file path=customXml/itemProps1.xml><?xml version="1.0" encoding="utf-8"?>
<ds:datastoreItem xmlns:ds="http://schemas.openxmlformats.org/officeDocument/2006/customXml" ds:itemID="{FE8886E3-20B7-4C8F-94CC-ABED79BE6D3E}">
  <ds:schemaRefs>
    <ds:schemaRef ds:uri="http://schemas.microsoft.com/sharepoint/v3/contenttype/forms"/>
  </ds:schemaRefs>
</ds:datastoreItem>
</file>

<file path=customXml/itemProps10.xml><?xml version="1.0" encoding="utf-8"?>
<ds:datastoreItem xmlns:ds="http://schemas.openxmlformats.org/officeDocument/2006/customXml" ds:itemID="{76C7973C-1879-4492-AF70-970B0EE6A986}">
  <ds:schemaRefs>
    <ds:schemaRef ds:uri="http://schemas.microsoft.com/office/2006/metadata/properties"/>
    <ds:schemaRef ds:uri="http://schemas.microsoft.com/office/infopath/2007/PartnerControls"/>
    <ds:schemaRef ds:uri="30d88983-d400-4e38-9736-c8eb62429a34"/>
  </ds:schemaRefs>
</ds:datastoreItem>
</file>

<file path=customXml/itemProps2.xml><?xml version="1.0" encoding="utf-8"?>
<ds:datastoreItem xmlns:ds="http://schemas.openxmlformats.org/officeDocument/2006/customXml" ds:itemID="{563C482F-F5FC-4863-A259-E4C0891908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d88983-d400-4e38-9736-c8eb62429a34"/>
    <ds:schemaRef ds:uri="a2fdda1a-5003-4e30-b4a8-a0fa7de7cd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9AD166-B965-4808-972E-CB801F57FF2A}">
  <ds:schemaRefs/>
</ds:datastoreItem>
</file>

<file path=customXml/itemProps4.xml><?xml version="1.0" encoding="utf-8"?>
<ds:datastoreItem xmlns:ds="http://schemas.openxmlformats.org/officeDocument/2006/customXml" ds:itemID="{F5A63A0E-979D-4540-BE9B-BFAB97A5DE4A}">
  <ds:schemaRefs/>
</ds:datastoreItem>
</file>

<file path=customXml/itemProps5.xml><?xml version="1.0" encoding="utf-8"?>
<ds:datastoreItem xmlns:ds="http://schemas.openxmlformats.org/officeDocument/2006/customXml" ds:itemID="{D620CA59-10AA-470D-8413-1FBFC22C441F}">
  <ds:schemaRefs/>
</ds:datastoreItem>
</file>

<file path=customXml/itemProps6.xml><?xml version="1.0" encoding="utf-8"?>
<ds:datastoreItem xmlns:ds="http://schemas.openxmlformats.org/officeDocument/2006/customXml" ds:itemID="{0ED3C5EE-38D4-40AB-8A79-0553F330E6BC}">
  <ds:schemaRefs/>
</ds:datastoreItem>
</file>

<file path=customXml/itemProps7.xml><?xml version="1.0" encoding="utf-8"?>
<ds:datastoreItem xmlns:ds="http://schemas.openxmlformats.org/officeDocument/2006/customXml" ds:itemID="{3EA3BDE6-0C5F-4B4C-B43D-E28AE10B334D}">
  <ds:schemaRefs/>
</ds:datastoreItem>
</file>

<file path=customXml/itemProps8.xml><?xml version="1.0" encoding="utf-8"?>
<ds:datastoreItem xmlns:ds="http://schemas.openxmlformats.org/officeDocument/2006/customXml" ds:itemID="{6D9EB652-467B-4B8F-AC45-81C703D47662}">
  <ds:schemaRefs/>
</ds:datastoreItem>
</file>

<file path=customXml/itemProps9.xml><?xml version="1.0" encoding="utf-8"?>
<ds:datastoreItem xmlns:ds="http://schemas.openxmlformats.org/officeDocument/2006/customXml" ds:itemID="{AF658379-90FF-4E58-B849-1EE87A35FD73}">
  <ds:schemaRefs/>
</ds:datastoreItem>
</file>

<file path=docProps/app.xml><?xml version="1.0" encoding="utf-8"?>
<Properties xmlns="http://schemas.openxmlformats.org/officeDocument/2006/extended-properties" xmlns:vt="http://schemas.openxmlformats.org/officeDocument/2006/docPropsVTypes">
  <Template/>
  <TotalTime>13305</TotalTime>
  <Words>1579</Words>
  <Application>Microsoft Office PowerPoint</Application>
  <PresentationFormat>On-screen Show (4:3)</PresentationFormat>
  <Paragraphs>153</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 Black</vt:lpstr>
      <vt:lpstr>Gotham C1 Head</vt:lpstr>
      <vt:lpstr>Gotham C2 Text</vt:lpstr>
      <vt:lpstr>Source Sans Pro</vt:lpstr>
      <vt:lpstr>Source Sans Pro Light</vt:lpstr>
      <vt:lpstr>Source Sans Pro Semibold</vt:lpstr>
      <vt:lpstr>2015_PI_WM_template</vt:lpstr>
      <vt:lpstr>LinkedIn for Job Seekers</vt:lpstr>
      <vt:lpstr>The world’s largest professional network</vt:lpstr>
      <vt:lpstr>LinkedIn provides tools for every step  of your professional development</vt:lpstr>
      <vt:lpstr>Brand yourself</vt:lpstr>
      <vt:lpstr>Getting started: Optimize your LinkedIn Profile</vt:lpstr>
      <vt:lpstr>Establish your voice to get noticed</vt:lpstr>
      <vt:lpstr>Find opportunities</vt:lpstr>
      <vt:lpstr>Gather intel from Company Pages</vt:lpstr>
      <vt:lpstr>Career Insights tool</vt:lpstr>
      <vt:lpstr>Build your network</vt:lpstr>
      <vt:lpstr>Make quality connections</vt:lpstr>
      <vt:lpstr>Expand your network through mutual connections</vt:lpstr>
      <vt:lpstr>Get a job</vt:lpstr>
      <vt:lpstr>Search jobs</vt:lpstr>
      <vt:lpstr>Edit job preferences</vt:lpstr>
      <vt:lpstr>Privacy settings</vt:lpstr>
      <vt:lpstr>Closing thoughts: Getting started</vt:lpstr>
      <vt:lpstr>PowerPoint Presentation</vt:lpstr>
    </vt:vector>
  </TitlesOfParts>
  <Company>Putnam Investments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LinkedIn for Job Seekers</dc:title>
  <dc:creator>Steve Madero</dc:creator>
  <cp:keywords>LinkedIn, Social Media</cp:keywords>
  <cp:lastModifiedBy>Jackie Miller</cp:lastModifiedBy>
  <cp:revision>26</cp:revision>
  <cp:lastPrinted>2020-08-27T14:15:15Z</cp:lastPrinted>
  <dcterms:created xsi:type="dcterms:W3CDTF">2016-09-14T13:23:21Z</dcterms:created>
  <dcterms:modified xsi:type="dcterms:W3CDTF">2022-04-06T16:06:03Z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0x010100918D5A618EC0574BB72BE14EA8D99897</vt:lpwstr>
  </property>
</Properties>
</file>