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9" r:id="rId23"/>
  </p:sldMasterIdLst>
  <p:notesMasterIdLst>
    <p:notesMasterId r:id="rId41"/>
  </p:notesMasterIdLst>
  <p:handoutMasterIdLst>
    <p:handoutMasterId r:id="rId42"/>
  </p:handoutMasterIdLst>
  <p:sldIdLst>
    <p:sldId id="5914" r:id="rId24"/>
    <p:sldId id="6006" r:id="rId25"/>
    <p:sldId id="6012" r:id="rId26"/>
    <p:sldId id="5625" r:id="rId27"/>
    <p:sldId id="6001" r:id="rId28"/>
    <p:sldId id="6000" r:id="rId29"/>
    <p:sldId id="6002" r:id="rId30"/>
    <p:sldId id="6016" r:id="rId31"/>
    <p:sldId id="6003" r:id="rId32"/>
    <p:sldId id="6010" r:id="rId33"/>
    <p:sldId id="6011" r:id="rId34"/>
    <p:sldId id="6008" r:id="rId35"/>
    <p:sldId id="3661" r:id="rId36"/>
    <p:sldId id="6007" r:id="rId37"/>
    <p:sldId id="6009" r:id="rId38"/>
    <p:sldId id="5634" r:id="rId39"/>
    <p:sldId id="6017" r:id="rId40"/>
  </p:sldIdLst>
  <p:sldSz cx="10058400" cy="7772400"/>
  <p:notesSz cx="7010400" cy="9372600"/>
  <p:custDataLst>
    <p:custData r:id="rId18"/>
    <p:custData r:id="rId4"/>
    <p:custData r:id="rId9"/>
    <p:custData r:id="rId16"/>
    <p:custData r:id="rId22"/>
    <p:custData r:id="rId7"/>
    <p:custData r:id="rId13"/>
    <p:custData r:id="rId20"/>
    <p:custData r:id="rId6"/>
    <p:custData r:id="rId5"/>
    <p:custData r:id="rId12"/>
    <p:custData r:id="rId21"/>
    <p:custData r:id="rId10"/>
    <p:custData r:id="rId15"/>
    <p:custData r:id="rId17"/>
    <p:custData r:id="rId2"/>
    <p:custData r:id="rId1"/>
    <p:custData r:id="rId14"/>
    <p:custData r:id="rId11"/>
  </p:custDataLst>
  <p:defaultTextStyle>
    <a:defPPr>
      <a:defRPr lang="en-US"/>
    </a:defPPr>
    <a:lvl1pPr algn="ctr" rtl="0" fontAlgn="base">
      <a:spcBef>
        <a:spcPct val="0"/>
      </a:spcBef>
      <a:spcAft>
        <a:spcPct val="0"/>
      </a:spcAft>
      <a:defRPr sz="2000" kern="1200">
        <a:solidFill>
          <a:schemeClr val="tx1"/>
        </a:solidFill>
        <a:latin typeface="Gotham C2 Text" pitchFamily="50" charset="0"/>
        <a:ea typeface="ＭＳ Ｐゴシック" charset="-128"/>
        <a:cs typeface="+mn-cs"/>
      </a:defRPr>
    </a:lvl1pPr>
    <a:lvl2pPr marL="457200" algn="ctr" rtl="0" fontAlgn="base">
      <a:spcBef>
        <a:spcPct val="0"/>
      </a:spcBef>
      <a:spcAft>
        <a:spcPct val="0"/>
      </a:spcAft>
      <a:defRPr sz="2000" kern="1200">
        <a:solidFill>
          <a:schemeClr val="tx1"/>
        </a:solidFill>
        <a:latin typeface="Gotham C2 Text" pitchFamily="50" charset="0"/>
        <a:ea typeface="ＭＳ Ｐゴシック" charset="-128"/>
        <a:cs typeface="+mn-cs"/>
      </a:defRPr>
    </a:lvl2pPr>
    <a:lvl3pPr marL="914400" algn="ctr" rtl="0" fontAlgn="base">
      <a:spcBef>
        <a:spcPct val="0"/>
      </a:spcBef>
      <a:spcAft>
        <a:spcPct val="0"/>
      </a:spcAft>
      <a:defRPr sz="2000" kern="1200">
        <a:solidFill>
          <a:schemeClr val="tx1"/>
        </a:solidFill>
        <a:latin typeface="Gotham C2 Text" pitchFamily="50" charset="0"/>
        <a:ea typeface="ＭＳ Ｐゴシック" charset="-128"/>
        <a:cs typeface="+mn-cs"/>
      </a:defRPr>
    </a:lvl3pPr>
    <a:lvl4pPr marL="1371600" algn="ctr" rtl="0" fontAlgn="base">
      <a:spcBef>
        <a:spcPct val="0"/>
      </a:spcBef>
      <a:spcAft>
        <a:spcPct val="0"/>
      </a:spcAft>
      <a:defRPr sz="2000" kern="1200">
        <a:solidFill>
          <a:schemeClr val="tx1"/>
        </a:solidFill>
        <a:latin typeface="Gotham C2 Text" pitchFamily="50" charset="0"/>
        <a:ea typeface="ＭＳ Ｐゴシック" charset="-128"/>
        <a:cs typeface="+mn-cs"/>
      </a:defRPr>
    </a:lvl4pPr>
    <a:lvl5pPr marL="1828800" algn="ctr" rtl="0" fontAlgn="base">
      <a:spcBef>
        <a:spcPct val="0"/>
      </a:spcBef>
      <a:spcAft>
        <a:spcPct val="0"/>
      </a:spcAft>
      <a:defRPr sz="2000" kern="1200">
        <a:solidFill>
          <a:schemeClr val="tx1"/>
        </a:solidFill>
        <a:latin typeface="Gotham C2 Text" pitchFamily="50" charset="0"/>
        <a:ea typeface="ＭＳ Ｐゴシック" charset="-128"/>
        <a:cs typeface="+mn-cs"/>
      </a:defRPr>
    </a:lvl5pPr>
    <a:lvl6pPr marL="2286000" algn="l" defTabSz="914400" rtl="0" eaLnBrk="1" latinLnBrk="0" hangingPunct="1">
      <a:defRPr sz="2000" kern="1200">
        <a:solidFill>
          <a:schemeClr val="tx1"/>
        </a:solidFill>
        <a:latin typeface="Gotham C2 Text" pitchFamily="50" charset="0"/>
        <a:ea typeface="ＭＳ Ｐゴシック" charset="-128"/>
        <a:cs typeface="+mn-cs"/>
      </a:defRPr>
    </a:lvl6pPr>
    <a:lvl7pPr marL="2743200" algn="l" defTabSz="914400" rtl="0" eaLnBrk="1" latinLnBrk="0" hangingPunct="1">
      <a:defRPr sz="2000" kern="1200">
        <a:solidFill>
          <a:schemeClr val="tx1"/>
        </a:solidFill>
        <a:latin typeface="Gotham C2 Text" pitchFamily="50" charset="0"/>
        <a:ea typeface="ＭＳ Ｐゴシック" charset="-128"/>
        <a:cs typeface="+mn-cs"/>
      </a:defRPr>
    </a:lvl7pPr>
    <a:lvl8pPr marL="3200400" algn="l" defTabSz="914400" rtl="0" eaLnBrk="1" latinLnBrk="0" hangingPunct="1">
      <a:defRPr sz="2000" kern="1200">
        <a:solidFill>
          <a:schemeClr val="tx1"/>
        </a:solidFill>
        <a:latin typeface="Gotham C2 Text" pitchFamily="50" charset="0"/>
        <a:ea typeface="ＭＳ Ｐゴシック" charset="-128"/>
        <a:cs typeface="+mn-cs"/>
      </a:defRPr>
    </a:lvl8pPr>
    <a:lvl9pPr marL="3657600" algn="l" defTabSz="914400" rtl="0" eaLnBrk="1" latinLnBrk="0" hangingPunct="1">
      <a:defRPr sz="2000" kern="1200">
        <a:solidFill>
          <a:schemeClr val="tx1"/>
        </a:solidFill>
        <a:latin typeface="Gotham C2 Text" pitchFamily="50" charset="0"/>
        <a:ea typeface="ＭＳ Ｐゴシック" charset="-128"/>
        <a:cs typeface="+mn-cs"/>
      </a:defRPr>
    </a:lvl9pPr>
  </p:defaultTextStyle>
  <p:extLst>
    <p:ext uri="{EFAFB233-063F-42B5-8137-9DF3F51BA10A}">
      <p15:sldGuideLst xmlns:p15="http://schemas.microsoft.com/office/powerpoint/2012/main">
        <p15:guide id="1" orient="horz" pos="4617">
          <p15:clr>
            <a:srgbClr val="A4A3A4"/>
          </p15:clr>
        </p15:guide>
        <p15:guide id="2" orient="horz" pos="4460">
          <p15:clr>
            <a:srgbClr val="A4A3A4"/>
          </p15:clr>
        </p15:guide>
        <p15:guide id="3" orient="horz" pos="4320">
          <p15:clr>
            <a:srgbClr val="A4A3A4"/>
          </p15:clr>
        </p15:guide>
        <p15:guide id="4" orient="horz" pos="3082" userDrawn="1">
          <p15:clr>
            <a:srgbClr val="A4A3A4"/>
          </p15:clr>
        </p15:guide>
        <p15:guide id="5" orient="horz" pos="605">
          <p15:clr>
            <a:srgbClr val="A4A3A4"/>
          </p15:clr>
        </p15:guide>
        <p15:guide id="6" orient="horz" pos="749">
          <p15:clr>
            <a:srgbClr val="A4A3A4"/>
          </p15:clr>
        </p15:guide>
        <p15:guide id="7" orient="horz" pos="2832" userDrawn="1">
          <p15:clr>
            <a:srgbClr val="A4A3A4"/>
          </p15:clr>
        </p15:guide>
        <p15:guide id="8" orient="horz" pos="1325" userDrawn="1">
          <p15:clr>
            <a:srgbClr val="A4A3A4"/>
          </p15:clr>
        </p15:guide>
        <p15:guide id="9" orient="horz" pos="288" userDrawn="1">
          <p15:clr>
            <a:srgbClr val="A4A3A4"/>
          </p15:clr>
        </p15:guide>
        <p15:guide id="10" pos="574">
          <p15:clr>
            <a:srgbClr val="A4A3A4"/>
          </p15:clr>
        </p15:guide>
        <p15:guide id="11" pos="6312" userDrawn="1">
          <p15:clr>
            <a:srgbClr val="A4A3A4"/>
          </p15:clr>
        </p15:guide>
        <p15:guide id="12" pos="4373" userDrawn="1">
          <p15:clr>
            <a:srgbClr val="A4A3A4"/>
          </p15:clr>
        </p15:guide>
        <p15:guide id="13" pos="5760" userDrawn="1">
          <p15:clr>
            <a:srgbClr val="A4A3A4"/>
          </p15:clr>
        </p15:guide>
        <p15:guide id="14" pos="3452" userDrawn="1">
          <p15:clr>
            <a:srgbClr val="A4A3A4"/>
          </p15:clr>
        </p15:guide>
        <p15:guide id="15" pos="2376" userDrawn="1">
          <p15:clr>
            <a:srgbClr val="A4A3A4"/>
          </p15:clr>
        </p15:guide>
        <p15:guide id="16" pos="4184" userDrawn="1">
          <p15:clr>
            <a:srgbClr val="A4A3A4"/>
          </p15:clr>
        </p15:guide>
        <p15:guide id="17" pos="954" userDrawn="1">
          <p15:clr>
            <a:srgbClr val="A4A3A4"/>
          </p15:clr>
        </p15:guide>
        <p15:guide id="18" pos="692">
          <p15:clr>
            <a:srgbClr val="A4A3A4"/>
          </p15:clr>
        </p15:guide>
      </p15:sldGuideLst>
    </p:ext>
    <p:ext uri="{2D200454-40CA-4A62-9FC3-DE9A4176ACB9}">
      <p15:notesGuideLst xmlns:p15="http://schemas.microsoft.com/office/powerpoint/2012/main">
        <p15:guide id="1" orient="horz" pos="5575">
          <p15:clr>
            <a:srgbClr val="A4A3A4"/>
          </p15:clr>
        </p15:guide>
        <p15:guide id="2" orient="horz" pos="295">
          <p15:clr>
            <a:srgbClr val="A4A3A4"/>
          </p15:clr>
        </p15:guide>
        <p15:guide id="3" pos="4072">
          <p15:clr>
            <a:srgbClr val="A4A3A4"/>
          </p15:clr>
        </p15:guide>
        <p15:guide id="4" pos="3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000"/>
    <a:srgbClr val="808080"/>
    <a:srgbClr val="79B93E"/>
    <a:srgbClr val="FFFFFF"/>
    <a:srgbClr val="003365"/>
    <a:srgbClr val="E1C875"/>
    <a:srgbClr val="348034"/>
    <a:srgbClr val="C8D6AA"/>
    <a:srgbClr val="8BBAD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3" autoAdjust="0"/>
    <p:restoredTop sz="81769" autoAdjust="0"/>
  </p:normalViewPr>
  <p:slideViewPr>
    <p:cSldViewPr snapToGrid="0">
      <p:cViewPr varScale="1">
        <p:scale>
          <a:sx n="91" d="100"/>
          <a:sy n="91" d="100"/>
        </p:scale>
        <p:origin x="2432" y="192"/>
      </p:cViewPr>
      <p:guideLst>
        <p:guide orient="horz" pos="4617"/>
        <p:guide orient="horz" pos="4460"/>
        <p:guide orient="horz" pos="4320"/>
        <p:guide orient="horz" pos="3082"/>
        <p:guide orient="horz" pos="605"/>
        <p:guide orient="horz" pos="749"/>
        <p:guide orient="horz" pos="2832"/>
        <p:guide orient="horz" pos="1325"/>
        <p:guide orient="horz" pos="288"/>
        <p:guide pos="574"/>
        <p:guide pos="6312"/>
        <p:guide pos="4373"/>
        <p:guide pos="5760"/>
        <p:guide pos="3452"/>
        <p:guide pos="2376"/>
        <p:guide pos="4184"/>
        <p:guide pos="954"/>
        <p:guide pos="6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1" d="100"/>
          <a:sy n="51" d="100"/>
        </p:scale>
        <p:origin x="2844" y="78"/>
      </p:cViewPr>
      <p:guideLst>
        <p:guide orient="horz" pos="5575"/>
        <p:guide orient="horz" pos="295"/>
        <p:guide pos="4072"/>
        <p:guide pos="34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customXml" Target="../customXml/item21.xml"/><Relationship Id="rId34" Type="http://schemas.openxmlformats.org/officeDocument/2006/relationships/slide" Target="slides/slide11.xml"/><Relationship Id="rId42" Type="http://schemas.openxmlformats.org/officeDocument/2006/relationships/handoutMaster" Target="handoutMasters/handoutMaster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150" name="Group 30"/>
          <p:cNvGraphicFramePr>
            <a:graphicFrameLocks noGrp="1"/>
          </p:cNvGraphicFramePr>
          <p:nvPr>
            <p:custDataLst>
              <p:tags r:id="rId2"/>
            </p:custDataLst>
            <p:extLst>
              <p:ext uri="{D42A27DB-BD31-4B8C-83A1-F6EECF244321}">
                <p14:modId xmlns:p14="http://schemas.microsoft.com/office/powerpoint/2010/main" val="534768227"/>
              </p:ext>
            </p:extLst>
          </p:nvPr>
        </p:nvGraphicFramePr>
        <p:xfrm>
          <a:off x="2250421" y="8749254"/>
          <a:ext cx="4213282" cy="369262"/>
        </p:xfrm>
        <a:graphic>
          <a:graphicData uri="http://schemas.openxmlformats.org/drawingml/2006/table">
            <a:tbl>
              <a:tblPr/>
              <a:tblGrid>
                <a:gridCol w="4213282">
                  <a:extLst>
                    <a:ext uri="{9D8B030D-6E8A-4147-A177-3AD203B41FA5}">
                      <a16:colId xmlns:a16="http://schemas.microsoft.com/office/drawing/2014/main" val="20000"/>
                    </a:ext>
                  </a:extLst>
                </a:gridCol>
              </a:tblGrid>
              <a:tr h="369262">
                <a:tc>
                  <a:txBody>
                    <a:bodyPr/>
                    <a:lstStyle/>
                    <a:p>
                      <a:pPr algn="r" defTabSz="1019175"/>
                      <a:r>
                        <a:rPr lang="en-US" sz="800" dirty="0">
                          <a:solidFill>
                            <a:srgbClr val="000000"/>
                          </a:solidFill>
                          <a:latin typeface="+mn-lt"/>
                          <a:cs typeface="Arial" panose="020B0604020202020204" pitchFamily="34" charset="0"/>
                        </a:rPr>
                        <a:t>For investment professional use only. Not for public distribution.</a:t>
                      </a:r>
                    </a:p>
                    <a:p>
                      <a:pPr algn="r" defTabSz="1019175"/>
                      <a:r>
                        <a:rPr lang="en-US" sz="800" dirty="0">
                          <a:solidFill>
                            <a:srgbClr val="000000"/>
                          </a:solidFill>
                          <a:latin typeface="+mn-lt"/>
                          <a:cs typeface="Arial" panose="020B0604020202020204" pitchFamily="34" charset="0"/>
                        </a:rPr>
                        <a:t>329686  3/22</a:t>
                      </a:r>
                    </a:p>
                  </a:txBody>
                  <a:tcPr marL="74301" marR="74301"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46" name="Text Box 26"/>
          <p:cNvSpPr txBox="1">
            <a:spLocks noChangeArrowheads="1"/>
          </p:cNvSpPr>
          <p:nvPr>
            <p:custDataLst>
              <p:tags r:id="rId3"/>
            </p:custDataLst>
          </p:nvPr>
        </p:nvSpPr>
        <p:spPr bwMode="auto">
          <a:xfrm>
            <a:off x="443697" y="8699708"/>
            <a:ext cx="1390068" cy="21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3518" tIns="46761" rIns="93518" bIns="46761">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Arial" panose="020B0604020202020204" pitchFamily="34" charset="0"/>
              </a:rPr>
              <a:t>PUTNAM </a:t>
            </a:r>
            <a:r>
              <a:rPr lang="en-US" sz="800" b="1" dirty="0">
                <a:latin typeface="+mj-lt"/>
              </a:rPr>
              <a:t>INVESTMENTS</a:t>
            </a:r>
          </a:p>
        </p:txBody>
      </p:sp>
      <p:sp>
        <p:nvSpPr>
          <p:cNvPr id="41990" name="Rectangle 27"/>
          <p:cNvSpPr>
            <a:spLocks noChangeArrowheads="1"/>
          </p:cNvSpPr>
          <p:nvPr/>
        </p:nvSpPr>
        <p:spPr bwMode="auto">
          <a:xfrm>
            <a:off x="6446273" y="8768435"/>
            <a:ext cx="310587" cy="21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1351" tIns="45678" rIns="91351" bIns="45678">
            <a:spAutoFit/>
          </a:bodyPr>
          <a:lstStyle/>
          <a:p>
            <a:pPr algn="l" defTabSz="923698">
              <a:buClr>
                <a:schemeClr val="tx2"/>
              </a:buClr>
            </a:pPr>
            <a:fld id="{1A797CE9-049D-415B-B10C-828B86054992}" type="slidenum">
              <a:rPr lang="en-US" sz="800">
                <a:latin typeface="+mn-lt"/>
              </a:rPr>
              <a:pPr algn="l" defTabSz="923698">
                <a:buClr>
                  <a:schemeClr val="tx2"/>
                </a:buClr>
              </a:pPr>
              <a:t>‹#›</a:t>
            </a:fld>
            <a:endParaRPr lang="en-US" sz="800" dirty="0">
              <a:latin typeface="+mn-lt"/>
            </a:endParaRPr>
          </a:p>
        </p:txBody>
      </p:sp>
    </p:spTree>
    <p:extLst>
      <p:ext uri="{BB962C8B-B14F-4D97-AF65-F5344CB8AC3E}">
        <p14:creationId xmlns:p14="http://schemas.microsoft.com/office/powerpoint/2010/main" val="3753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 Id="rId4" Type="http://schemas.openxmlformats.org/officeDocument/2006/relationships/tags" Target="../tags/tag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p:cNvSpPr>
            <a:spLocks noGrp="1" noRot="1" noChangeAspect="1" noChangeArrowheads="1" noTextEdit="1"/>
          </p:cNvSpPr>
          <p:nvPr>
            <p:ph type="sldImg" idx="2"/>
          </p:nvPr>
        </p:nvSpPr>
        <p:spPr bwMode="auto">
          <a:xfrm>
            <a:off x="1498600" y="468313"/>
            <a:ext cx="4019550" cy="3106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7173" name="Rectangle 5"/>
          <p:cNvSpPr>
            <a:spLocks noGrp="1" noChangeArrowheads="1"/>
          </p:cNvSpPr>
          <p:nvPr>
            <p:ph type="body" sz="quarter" idx="3"/>
          </p:nvPr>
        </p:nvSpPr>
        <p:spPr bwMode="auto">
          <a:xfrm>
            <a:off x="545116" y="3983036"/>
            <a:ext cx="5920175" cy="437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3518" tIns="46761" rIns="93518" bIns="467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84" name="Text Box 16"/>
          <p:cNvSpPr txBox="1">
            <a:spLocks noChangeArrowheads="1"/>
          </p:cNvSpPr>
          <p:nvPr>
            <p:custDataLst>
              <p:tags r:id="rId2"/>
            </p:custDataLst>
          </p:nvPr>
        </p:nvSpPr>
        <p:spPr bwMode="auto">
          <a:xfrm>
            <a:off x="443697" y="8699708"/>
            <a:ext cx="1390068" cy="21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3518" tIns="46761" rIns="93518" bIns="46761">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mj-lt"/>
              </a:rPr>
              <a:t>PUTNAM INVESTMENTS</a:t>
            </a:r>
          </a:p>
        </p:txBody>
      </p:sp>
      <p:graphicFrame>
        <p:nvGraphicFramePr>
          <p:cNvPr id="7192" name="Group 24"/>
          <p:cNvGraphicFramePr>
            <a:graphicFrameLocks noGrp="1"/>
          </p:cNvGraphicFramePr>
          <p:nvPr>
            <p:custDataLst>
              <p:tags r:id="rId3"/>
            </p:custDataLst>
            <p:extLst>
              <p:ext uri="{D42A27DB-BD31-4B8C-83A1-F6EECF244321}">
                <p14:modId xmlns:p14="http://schemas.microsoft.com/office/powerpoint/2010/main" val="1885257820"/>
              </p:ext>
            </p:extLst>
          </p:nvPr>
        </p:nvGraphicFramePr>
        <p:xfrm>
          <a:off x="2489829" y="8749254"/>
          <a:ext cx="3973875" cy="369262"/>
        </p:xfrm>
        <a:graphic>
          <a:graphicData uri="http://schemas.openxmlformats.org/drawingml/2006/table">
            <a:tbl>
              <a:tblPr/>
              <a:tblGrid>
                <a:gridCol w="3973875">
                  <a:extLst>
                    <a:ext uri="{9D8B030D-6E8A-4147-A177-3AD203B41FA5}">
                      <a16:colId xmlns:a16="http://schemas.microsoft.com/office/drawing/2014/main" val="20000"/>
                    </a:ext>
                  </a:extLst>
                </a:gridCol>
              </a:tblGrid>
              <a:tr h="369262">
                <a:tc>
                  <a:txBody>
                    <a:bodyPr/>
                    <a:lstStyle/>
                    <a:p>
                      <a:pPr algn="r" defTabSz="1019175"/>
                      <a:r>
                        <a:rPr lang="en-US" sz="800" dirty="0">
                          <a:solidFill>
                            <a:srgbClr val="000000"/>
                          </a:solidFill>
                          <a:latin typeface="+mn-lt"/>
                          <a:cs typeface="Arial" panose="020B0604020202020204" pitchFamily="34" charset="0"/>
                        </a:rPr>
                        <a:t>For investment professional use only. Not for public distribution.</a:t>
                      </a:r>
                    </a:p>
                    <a:p>
                      <a:pPr algn="r" defTabSz="1019175"/>
                      <a:r>
                        <a:rPr lang="en-US" sz="800" dirty="0">
                          <a:solidFill>
                            <a:srgbClr val="000000"/>
                          </a:solidFill>
                          <a:latin typeface="+mn-lt"/>
                          <a:cs typeface="Arial" panose="020B0604020202020204" pitchFamily="34" charset="0"/>
                        </a:rPr>
                        <a:t>329686  3/22</a:t>
                      </a:r>
                    </a:p>
                  </a:txBody>
                  <a:tcPr marL="74301" marR="74301"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560" name="Rectangle 30"/>
          <p:cNvSpPr>
            <a:spLocks noChangeArrowheads="1"/>
          </p:cNvSpPr>
          <p:nvPr>
            <p:custDataLst>
              <p:tags r:id="rId4"/>
            </p:custDataLst>
          </p:nvPr>
        </p:nvSpPr>
        <p:spPr bwMode="auto">
          <a:xfrm>
            <a:off x="6446273" y="8768435"/>
            <a:ext cx="310587" cy="21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1351" tIns="45678" rIns="91351" bIns="45678">
            <a:spAutoFit/>
          </a:bodyPr>
          <a:lstStyle/>
          <a:p>
            <a:pPr algn="l" defTabSz="923698">
              <a:buClr>
                <a:schemeClr val="tx2"/>
              </a:buClr>
            </a:pPr>
            <a:fld id="{B25AA5A6-AEB3-4D94-8E34-E1A3F4EB3ADA}" type="slidenum">
              <a:rPr lang="en-US" sz="800">
                <a:latin typeface="+mn-lt"/>
              </a:rPr>
              <a:pPr algn="l" defTabSz="923698">
                <a:buClr>
                  <a:schemeClr val="tx2"/>
                </a:buClr>
              </a:pPr>
              <a:t>‹#›</a:t>
            </a:fld>
            <a:endParaRPr lang="en-US" sz="800" dirty="0">
              <a:latin typeface="+mn-lt"/>
            </a:endParaRPr>
          </a:p>
        </p:txBody>
      </p:sp>
    </p:spTree>
    <p:extLst>
      <p:ext uri="{BB962C8B-B14F-4D97-AF65-F5344CB8AC3E}">
        <p14:creationId xmlns:p14="http://schemas.microsoft.com/office/powerpoint/2010/main" val="297728597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0"/>
      </a:spcBef>
      <a:spcAft>
        <a:spcPct val="0"/>
      </a:spcAft>
      <a:defRPr sz="1000" kern="1200">
        <a:solidFill>
          <a:schemeClr val="tx1"/>
        </a:solidFill>
        <a:latin typeface="Arial" panose="020B0604020202020204" pitchFamily="34" charset="0"/>
        <a:ea typeface="ＭＳ Ｐゴシック" charset="-128"/>
        <a:cs typeface="MS PGothic" charset="0"/>
      </a:defRPr>
    </a:lvl1pPr>
    <a:lvl2pPr marL="225425" indent="-111125" algn="l" rtl="0" eaLnBrk="0" fontAlgn="base" hangingPunct="0">
      <a:lnSpc>
        <a:spcPct val="110000"/>
      </a:lnSpc>
      <a:spcBef>
        <a:spcPct val="0"/>
      </a:spcBef>
      <a:spcAft>
        <a:spcPct val="0"/>
      </a:spcAft>
      <a:buClr>
        <a:srgbClr val="1A7FBA"/>
      </a:buClr>
      <a:buChar char="•"/>
      <a:defRPr sz="1000" kern="1200">
        <a:solidFill>
          <a:schemeClr val="tx1"/>
        </a:solidFill>
        <a:latin typeface="Arial" panose="020B0604020202020204" pitchFamily="34" charset="0"/>
        <a:ea typeface="ＭＳ Ｐゴシック" charset="-128"/>
        <a:cs typeface="MS PGothic" charset="0"/>
      </a:defRPr>
    </a:lvl2pPr>
    <a:lvl3pPr marL="450850" indent="-111125" algn="l" rtl="0" eaLnBrk="0" fontAlgn="base" hangingPunct="0">
      <a:lnSpc>
        <a:spcPct val="110000"/>
      </a:lnSpc>
      <a:spcBef>
        <a:spcPct val="0"/>
      </a:spcBef>
      <a:spcAft>
        <a:spcPct val="0"/>
      </a:spcAft>
      <a:buClr>
        <a:srgbClr val="1A7FBA"/>
      </a:buClr>
      <a:buFont typeface="Gotham C2 Text" pitchFamily="50" charset="0"/>
      <a:buChar char="–"/>
      <a:defRPr sz="900" kern="1200">
        <a:solidFill>
          <a:schemeClr val="tx1"/>
        </a:solidFill>
        <a:latin typeface="Arial" panose="020B0604020202020204" pitchFamily="34" charset="0"/>
        <a:ea typeface="ＭＳ Ｐゴシック" charset="-128"/>
        <a:cs typeface="MS PGothic" charset="0"/>
      </a:defRPr>
    </a:lvl3pPr>
    <a:lvl4pPr marL="685800" indent="-120650" algn="l" rtl="0" eaLnBrk="0" fontAlgn="base" hangingPunct="0">
      <a:lnSpc>
        <a:spcPct val="110000"/>
      </a:lnSpc>
      <a:spcBef>
        <a:spcPct val="0"/>
      </a:spcBef>
      <a:spcAft>
        <a:spcPct val="0"/>
      </a:spcAft>
      <a:buClr>
        <a:srgbClr val="1A7FBA"/>
      </a:buClr>
      <a:buChar char="•"/>
      <a:defRPr sz="800" kern="1200">
        <a:solidFill>
          <a:schemeClr val="tx1"/>
        </a:solidFill>
        <a:latin typeface="Arial" panose="020B0604020202020204" pitchFamily="34" charset="0"/>
        <a:ea typeface="ＭＳ Ｐゴシック" charset="-128"/>
        <a:cs typeface="MS PGothic" charset="0"/>
      </a:defRPr>
    </a:lvl4pPr>
    <a:lvl5pPr marL="914400" indent="-111125" algn="l" rtl="0" eaLnBrk="0" fontAlgn="base" hangingPunct="0">
      <a:lnSpc>
        <a:spcPct val="110000"/>
      </a:lnSpc>
      <a:spcBef>
        <a:spcPct val="0"/>
      </a:spcBef>
      <a:spcAft>
        <a:spcPct val="0"/>
      </a:spcAft>
      <a:buClr>
        <a:srgbClr val="1A7FBA"/>
      </a:buClr>
      <a:buChar char="•"/>
      <a:defRPr sz="800" kern="1200">
        <a:solidFill>
          <a:schemeClr val="tx1"/>
        </a:solidFill>
        <a:latin typeface="Arial" panose="020B0604020202020204" pitchFamily="34" charset="0"/>
        <a:ea typeface="ＭＳ Ｐゴシック"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two parts to this presentation will focus on very significant issues facing all of us today.</a:t>
            </a:r>
          </a:p>
          <a:p>
            <a:endParaRPr lang="en-US" dirty="0"/>
          </a:p>
          <a:p>
            <a:r>
              <a:rPr lang="en-US" dirty="0"/>
              <a:t>Note to presenter: The entire presentation should take 30 minutes. It should breakdown like this:</a:t>
            </a:r>
          </a:p>
          <a:p>
            <a:endParaRPr lang="en-US" dirty="0"/>
          </a:p>
          <a:p>
            <a:r>
              <a:rPr lang="en-US" dirty="0"/>
              <a:t>Intro and part 1: 10 minutes</a:t>
            </a:r>
          </a:p>
          <a:p>
            <a:r>
              <a:rPr lang="en-US" dirty="0"/>
              <a:t>Part 2: 15 minutes</a:t>
            </a:r>
          </a:p>
          <a:p>
            <a:r>
              <a:rPr lang="en-US" dirty="0"/>
              <a:t>Questions: 5 minutes</a:t>
            </a:r>
          </a:p>
          <a:p>
            <a:endParaRPr lang="en-US" dirty="0"/>
          </a:p>
          <a:p>
            <a:r>
              <a:rPr lang="en-US" dirty="0"/>
              <a:t>You should tell the audience to please hold questions until the end, otherwise you might get bogged down and not make it through the materials in the planned time.</a:t>
            </a:r>
          </a:p>
        </p:txBody>
      </p:sp>
      <p:sp>
        <p:nvSpPr>
          <p:cNvPr id="8" name="Slide Image Placeholder 7">
            <a:extLst>
              <a:ext uri="{FF2B5EF4-FFF2-40B4-BE49-F238E27FC236}">
                <a16:creationId xmlns:a16="http://schemas.microsoft.com/office/drawing/2014/main" id="{A4C85774-8F54-4598-AF43-A87E4F30A0B7}"/>
              </a:ext>
            </a:extLst>
          </p:cNvPr>
          <p:cNvSpPr>
            <a:spLocks noGrp="1" noRot="1" noChangeAspect="1"/>
          </p:cNvSpPr>
          <p:nvPr>
            <p:ph type="sldImg"/>
          </p:nvPr>
        </p:nvSpPr>
        <p:spPr/>
      </p:sp>
    </p:spTree>
    <p:extLst>
      <p:ext uri="{BB962C8B-B14F-4D97-AF65-F5344CB8AC3E}">
        <p14:creationId xmlns:p14="http://schemas.microsoft.com/office/powerpoint/2010/main" val="356451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Let’s take a look at that same phishing email, only this time we will focus on the attachment. One of the most common ways that malware is downloaded to a person’s computer is by clicking on an attachment in an email. Just looking at the email should not cause a problem, but clicking on the attachment will. You should never click on attachments in emails from unknown senders or suspicious senders like this.</a:t>
            </a:r>
          </a:p>
        </p:txBody>
      </p:sp>
      <p:sp>
        <p:nvSpPr>
          <p:cNvPr id="5" name="Slide Image Placeholder 4">
            <a:extLst>
              <a:ext uri="{FF2B5EF4-FFF2-40B4-BE49-F238E27FC236}">
                <a16:creationId xmlns:a16="http://schemas.microsoft.com/office/drawing/2014/main" id="{6A5AFBF9-B135-44C7-9B34-4DF09723A487}"/>
              </a:ext>
            </a:extLst>
          </p:cNvPr>
          <p:cNvSpPr>
            <a:spLocks noGrp="1" noRot="1" noChangeAspect="1"/>
          </p:cNvSpPr>
          <p:nvPr>
            <p:ph type="sldImg"/>
          </p:nvPr>
        </p:nvSpPr>
        <p:spPr/>
      </p:sp>
    </p:spTree>
    <p:extLst>
      <p:ext uri="{BB962C8B-B14F-4D97-AF65-F5344CB8AC3E}">
        <p14:creationId xmlns:p14="http://schemas.microsoft.com/office/powerpoint/2010/main" val="288248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word malware is derived from two terms, malicious and software. So again, we should not click on the attachment in the email like this, or more generally, an attachment in an email you were not expecting. </a:t>
            </a:r>
          </a:p>
          <a:p>
            <a:endParaRPr lang="en-US" dirty="0"/>
          </a:p>
          <a:p>
            <a:r>
              <a:rPr lang="en-US" dirty="0"/>
              <a:t>In addition, we have two more lines of defense:</a:t>
            </a:r>
          </a:p>
          <a:p>
            <a:pPr marL="228600" indent="-228600">
              <a:buFont typeface="+mj-lt"/>
              <a:buAutoNum type="arabicPeriod"/>
            </a:pPr>
            <a:r>
              <a:rPr lang="en-US" dirty="0"/>
              <a:t>Your anti-virus software provides perimeter security and will block some malware from downloading to your computer even if you do click in the wrong place. But hackers are often creating new malware that anti-virus software doesn’t recognize as a threat. So, we still need to be careful.</a:t>
            </a:r>
          </a:p>
          <a:p>
            <a:pPr marL="228600" indent="-228600">
              <a:buFont typeface="+mj-lt"/>
              <a:buAutoNum type="arabicPeriod"/>
            </a:pPr>
            <a:r>
              <a:rPr lang="en-US" dirty="0"/>
              <a:t>Your browser, such as Google Chrome, Mozilla Firefox, and Microsoft Edge also provides a layer of security. If they recognize a threat, they may warn you not to continue. However, the browsers can only warn you about things they know about, so it is also important to keep your browser updated. If an update is available, it generally tells you that when you open a new browser session.</a:t>
            </a:r>
          </a:p>
        </p:txBody>
      </p:sp>
      <p:sp>
        <p:nvSpPr>
          <p:cNvPr id="6" name="Slide Image Placeholder 5">
            <a:extLst>
              <a:ext uri="{FF2B5EF4-FFF2-40B4-BE49-F238E27FC236}">
                <a16:creationId xmlns:a16="http://schemas.microsoft.com/office/drawing/2014/main" id="{9A01251E-BFAB-43CF-8473-EDC68C4B7925}"/>
              </a:ext>
            </a:extLst>
          </p:cNvPr>
          <p:cNvSpPr>
            <a:spLocks noGrp="1" noRot="1" noChangeAspect="1"/>
          </p:cNvSpPr>
          <p:nvPr>
            <p:ph type="sldImg"/>
          </p:nvPr>
        </p:nvSpPr>
        <p:spPr/>
      </p:sp>
    </p:spTree>
    <p:extLst>
      <p:ext uri="{BB962C8B-B14F-4D97-AF65-F5344CB8AC3E}">
        <p14:creationId xmlns:p14="http://schemas.microsoft.com/office/powerpoint/2010/main" val="420828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It is important to use strong passwords to protect all of your online accounts. </a:t>
            </a:r>
          </a:p>
          <a:p>
            <a:endParaRPr lang="en-US" dirty="0"/>
          </a:p>
          <a:p>
            <a:r>
              <a:rPr lang="en-US" dirty="0"/>
              <a:t>Every year, we learn about the most common passwords that people use to protect their accounts. Here are the top ten. As you can see, these accounts would not be very secure from hackers, not only because most of the passwords are weak, but because criminals know about this list.</a:t>
            </a:r>
          </a:p>
          <a:p>
            <a:endParaRPr lang="en-US" dirty="0"/>
          </a:p>
          <a:p>
            <a:r>
              <a:rPr lang="en-US" dirty="0"/>
              <a:t>Use a strong password that is a minimum of 8 characters long with an upper case, lower case, number and symbol.</a:t>
            </a:r>
          </a:p>
          <a:p>
            <a:endParaRPr lang="en-US" dirty="0"/>
          </a:p>
          <a:p>
            <a:r>
              <a:rPr lang="en-US" dirty="0"/>
              <a:t>If the site accepts a passphrase, no complexity is needed, but the string should be at least 12 characters long.</a:t>
            </a:r>
          </a:p>
          <a:p>
            <a:endParaRPr lang="en-US" dirty="0"/>
          </a:p>
          <a:p>
            <a:r>
              <a:rPr lang="en-US" dirty="0"/>
              <a:t>It is important that you use a unique password/passphrase for each account. This prevents hackers from getting a password from one breach and using it to breach other accounts.</a:t>
            </a:r>
          </a:p>
          <a:p>
            <a:endParaRPr lang="en-US" dirty="0"/>
          </a:p>
          <a:p>
            <a:r>
              <a:rPr lang="en-US" dirty="0"/>
              <a:t>You might consider using a password manager. They are considered to be a reliable and secure way to store passwords.</a:t>
            </a:r>
          </a:p>
          <a:p>
            <a:endParaRPr lang="en-US" dirty="0"/>
          </a:p>
          <a:p>
            <a:r>
              <a:rPr lang="en-US" dirty="0"/>
              <a:t>Using a browser to store passwords has risks — if someone got physical access to your computer or infected it with malware, it is possible they could log in to the sites with saved passwords.</a:t>
            </a:r>
          </a:p>
          <a:p>
            <a:endParaRPr lang="en-US" dirty="0"/>
          </a:p>
          <a:p>
            <a:endParaRPr lang="en-US" dirty="0"/>
          </a:p>
        </p:txBody>
      </p:sp>
      <p:sp>
        <p:nvSpPr>
          <p:cNvPr id="5" name="Slide Image Placeholder 4">
            <a:extLst>
              <a:ext uri="{FF2B5EF4-FFF2-40B4-BE49-F238E27FC236}">
                <a16:creationId xmlns:a16="http://schemas.microsoft.com/office/drawing/2014/main" id="{18267E5A-A31C-4A2A-A5FD-3907A9AD5080}"/>
              </a:ext>
            </a:extLst>
          </p:cNvPr>
          <p:cNvSpPr>
            <a:spLocks noGrp="1" noRot="1" noChangeAspect="1"/>
          </p:cNvSpPr>
          <p:nvPr>
            <p:ph type="sldImg"/>
          </p:nvPr>
        </p:nvSpPr>
        <p:spPr/>
      </p:sp>
    </p:spTree>
    <p:extLst>
      <p:ext uri="{BB962C8B-B14F-4D97-AF65-F5344CB8AC3E}">
        <p14:creationId xmlns:p14="http://schemas.microsoft.com/office/powerpoint/2010/main" val="1382708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is an example of a passphrase that also contains complexity — some sites still require that. The advantage to passphrases is that they are easy to come up with and easier to remember, although you still need a password manager if you have multiple online accounts, as most people do.</a:t>
            </a:r>
          </a:p>
        </p:txBody>
      </p:sp>
      <p:sp>
        <p:nvSpPr>
          <p:cNvPr id="5" name="Slide Image Placeholder 4">
            <a:extLst>
              <a:ext uri="{FF2B5EF4-FFF2-40B4-BE49-F238E27FC236}">
                <a16:creationId xmlns:a16="http://schemas.microsoft.com/office/drawing/2014/main" id="{94B12475-73D0-4291-A9FE-5454541C0451}"/>
              </a:ext>
            </a:extLst>
          </p:cNvPr>
          <p:cNvSpPr>
            <a:spLocks noGrp="1" noRot="1" noChangeAspect="1"/>
          </p:cNvSpPr>
          <p:nvPr>
            <p:ph type="sldImg"/>
          </p:nvPr>
        </p:nvSpPr>
        <p:spPr/>
      </p:sp>
    </p:spTree>
    <p:extLst>
      <p:ext uri="{BB962C8B-B14F-4D97-AF65-F5344CB8AC3E}">
        <p14:creationId xmlns:p14="http://schemas.microsoft.com/office/powerpoint/2010/main" val="1971410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Two-factor authentication is a great tool to increase the security of online accounts. It should be used for financial accounts and email accounts at a minimum.</a:t>
            </a:r>
          </a:p>
          <a:p>
            <a:endParaRPr lang="en-US" dirty="0"/>
          </a:p>
          <a:p>
            <a:r>
              <a:rPr lang="en-US" dirty="0"/>
              <a:t>As long as you have your phone handy, you can log in by using the extra code that is sent by the website to your mobile device.</a:t>
            </a:r>
          </a:p>
        </p:txBody>
      </p:sp>
      <p:sp>
        <p:nvSpPr>
          <p:cNvPr id="6" name="Slide Image Placeholder 5">
            <a:extLst>
              <a:ext uri="{FF2B5EF4-FFF2-40B4-BE49-F238E27FC236}">
                <a16:creationId xmlns:a16="http://schemas.microsoft.com/office/drawing/2014/main" id="{49F168B9-C9F9-46B9-9B09-754FA6418010}"/>
              </a:ext>
            </a:extLst>
          </p:cNvPr>
          <p:cNvSpPr>
            <a:spLocks noGrp="1" noRot="1" noChangeAspect="1"/>
          </p:cNvSpPr>
          <p:nvPr>
            <p:ph type="sldImg"/>
          </p:nvPr>
        </p:nvSpPr>
        <p:spPr/>
      </p:sp>
    </p:spTree>
    <p:extLst>
      <p:ext uri="{BB962C8B-B14F-4D97-AF65-F5344CB8AC3E}">
        <p14:creationId xmlns:p14="http://schemas.microsoft.com/office/powerpoint/2010/main" val="3671710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Mobile devices are considered to be very secure. Users have a role in security. Always use a passcode to protect the contents of the device and the apps.</a:t>
            </a:r>
          </a:p>
          <a:p>
            <a:endParaRPr lang="en-US" dirty="0"/>
          </a:p>
          <a:p>
            <a:r>
              <a:rPr lang="en-US" dirty="0"/>
              <a:t>Speaking of apps, only download apps from the Apple Store or Google Store (for Android devices). </a:t>
            </a:r>
          </a:p>
          <a:p>
            <a:endParaRPr lang="en-US" dirty="0"/>
          </a:p>
          <a:p>
            <a:r>
              <a:rPr lang="en-US" dirty="0"/>
              <a:t>To stay safe against security threats, it is important to keep the device software updated, especially when an update is flagged as fixing a security issue.</a:t>
            </a:r>
          </a:p>
          <a:p>
            <a:endParaRPr lang="en-US" dirty="0"/>
          </a:p>
          <a:p>
            <a:r>
              <a:rPr lang="en-US" dirty="0"/>
              <a:t>Just in case there is a problem with your phone or it is lost or stolen, it is a good idea to have the contents of the device backed up to the cloud.</a:t>
            </a:r>
          </a:p>
        </p:txBody>
      </p:sp>
      <p:sp>
        <p:nvSpPr>
          <p:cNvPr id="6" name="Slide Image Placeholder 5">
            <a:extLst>
              <a:ext uri="{FF2B5EF4-FFF2-40B4-BE49-F238E27FC236}">
                <a16:creationId xmlns:a16="http://schemas.microsoft.com/office/drawing/2014/main" id="{065111B7-3176-4435-AFC8-EB828DA30265}"/>
              </a:ext>
            </a:extLst>
          </p:cNvPr>
          <p:cNvSpPr>
            <a:spLocks noGrp="1" noRot="1" noChangeAspect="1"/>
          </p:cNvSpPr>
          <p:nvPr>
            <p:ph type="sldImg"/>
          </p:nvPr>
        </p:nvSpPr>
        <p:spPr/>
      </p:sp>
    </p:spTree>
    <p:extLst>
      <p:ext uri="{BB962C8B-B14F-4D97-AF65-F5344CB8AC3E}">
        <p14:creationId xmlns:p14="http://schemas.microsoft.com/office/powerpoint/2010/main" val="766269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should leave about 5 minutes for questions.</a:t>
            </a:r>
          </a:p>
        </p:txBody>
      </p:sp>
      <p:sp>
        <p:nvSpPr>
          <p:cNvPr id="6" name="Slide Image Placeholder 5">
            <a:extLst>
              <a:ext uri="{FF2B5EF4-FFF2-40B4-BE49-F238E27FC236}">
                <a16:creationId xmlns:a16="http://schemas.microsoft.com/office/drawing/2014/main" id="{4CFCD1B1-B9EF-4BB0-B209-B59F74716548}"/>
              </a:ext>
            </a:extLst>
          </p:cNvPr>
          <p:cNvSpPr>
            <a:spLocks noGrp="1" noRot="1" noChangeAspect="1"/>
          </p:cNvSpPr>
          <p:nvPr>
            <p:ph type="sldImg"/>
          </p:nvPr>
        </p:nvSpPr>
        <p:spPr/>
      </p:sp>
    </p:spTree>
    <p:extLst>
      <p:ext uri="{BB962C8B-B14F-4D97-AF65-F5344CB8AC3E}">
        <p14:creationId xmlns:p14="http://schemas.microsoft.com/office/powerpoint/2010/main" val="470364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01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 little bit about myself.</a:t>
            </a:r>
          </a:p>
          <a:p>
            <a:endParaRPr lang="en-US" dirty="0"/>
          </a:p>
        </p:txBody>
      </p:sp>
      <p:sp>
        <p:nvSpPr>
          <p:cNvPr id="8" name="Slide Image Placeholder 7">
            <a:extLst>
              <a:ext uri="{FF2B5EF4-FFF2-40B4-BE49-F238E27FC236}">
                <a16:creationId xmlns:a16="http://schemas.microsoft.com/office/drawing/2014/main" id="{72BC7347-93E0-47E4-8B49-6FCFB806DA6B}"/>
              </a:ext>
            </a:extLst>
          </p:cNvPr>
          <p:cNvSpPr>
            <a:spLocks noGrp="1" noRot="1" noChangeAspect="1"/>
          </p:cNvSpPr>
          <p:nvPr>
            <p:ph type="sldImg"/>
          </p:nvPr>
        </p:nvSpPr>
        <p:spPr/>
      </p:sp>
    </p:spTree>
    <p:extLst>
      <p:ext uri="{BB962C8B-B14F-4D97-AF65-F5344CB8AC3E}">
        <p14:creationId xmlns:p14="http://schemas.microsoft.com/office/powerpoint/2010/main" val="1211201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are three tips to help prevent identity theft.</a:t>
            </a:r>
          </a:p>
          <a:p>
            <a:endParaRPr lang="en-US" dirty="0"/>
          </a:p>
        </p:txBody>
      </p:sp>
      <p:sp>
        <p:nvSpPr>
          <p:cNvPr id="8" name="Slide Image Placeholder 7">
            <a:extLst>
              <a:ext uri="{FF2B5EF4-FFF2-40B4-BE49-F238E27FC236}">
                <a16:creationId xmlns:a16="http://schemas.microsoft.com/office/drawing/2014/main" id="{BD5E5F11-4C29-4B1C-92C6-67319DFFB63A}"/>
              </a:ext>
            </a:extLst>
          </p:cNvPr>
          <p:cNvSpPr>
            <a:spLocks noGrp="1" noRot="1" noChangeAspect="1"/>
          </p:cNvSpPr>
          <p:nvPr>
            <p:ph type="sldImg"/>
          </p:nvPr>
        </p:nvSpPr>
        <p:spPr/>
      </p:sp>
    </p:spTree>
    <p:extLst>
      <p:ext uri="{BB962C8B-B14F-4D97-AF65-F5344CB8AC3E}">
        <p14:creationId xmlns:p14="http://schemas.microsoft.com/office/powerpoint/2010/main" val="14746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Have you done this? Go to ssa.gov and create a “my Social Security” account. It doesn't mean you have to collect benefits, it just means you have a username and password set up so a criminal can't do that in your place and have your benefits directed to their bank account. This is especially important if you are eligible to collect benefits, but you can set it up at any age.</a:t>
            </a:r>
          </a:p>
          <a:p>
            <a:endParaRPr lang="en-US" dirty="0"/>
          </a:p>
        </p:txBody>
      </p:sp>
      <p:sp>
        <p:nvSpPr>
          <p:cNvPr id="5" name="Slide Image Placeholder 4">
            <a:extLst>
              <a:ext uri="{FF2B5EF4-FFF2-40B4-BE49-F238E27FC236}">
                <a16:creationId xmlns:a16="http://schemas.microsoft.com/office/drawing/2014/main" id="{142F512F-4DAB-425B-9997-0BC723611E8C}"/>
              </a:ext>
            </a:extLst>
          </p:cNvPr>
          <p:cNvSpPr>
            <a:spLocks noGrp="1" noRot="1" noChangeAspect="1"/>
          </p:cNvSpPr>
          <p:nvPr>
            <p:ph type="sldImg"/>
          </p:nvPr>
        </p:nvSpPr>
        <p:spPr/>
      </p:sp>
    </p:spTree>
    <p:extLst>
      <p:ext uri="{BB962C8B-B14F-4D97-AF65-F5344CB8AC3E}">
        <p14:creationId xmlns:p14="http://schemas.microsoft.com/office/powerpoint/2010/main" val="97153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Freezing credit reports is the best way to stay safe from many types of what's called new account fraud — that being criminals opening up credit card and other financial accounts in your name. If a person has your Social Security number and some other identifying information, they might be able to do this. But that can’t do it if you credit reports are frozen, because the creditor will not open the account unless they can check the credit report of the person whose identity is being used.</a:t>
            </a:r>
          </a:p>
          <a:p>
            <a:endParaRPr lang="en-US" dirty="0"/>
          </a:p>
        </p:txBody>
      </p:sp>
      <p:sp>
        <p:nvSpPr>
          <p:cNvPr id="8" name="Slide Image Placeholder 7">
            <a:extLst>
              <a:ext uri="{FF2B5EF4-FFF2-40B4-BE49-F238E27FC236}">
                <a16:creationId xmlns:a16="http://schemas.microsoft.com/office/drawing/2014/main" id="{0C837B1A-898D-4F26-9CBE-B8FA67DFA53A}"/>
              </a:ext>
            </a:extLst>
          </p:cNvPr>
          <p:cNvSpPr>
            <a:spLocks noGrp="1" noRot="1" noChangeAspect="1"/>
          </p:cNvSpPr>
          <p:nvPr>
            <p:ph type="sldImg"/>
          </p:nvPr>
        </p:nvSpPr>
        <p:spPr/>
      </p:sp>
    </p:spTree>
    <p:extLst>
      <p:ext uri="{BB962C8B-B14F-4D97-AF65-F5344CB8AC3E}">
        <p14:creationId xmlns:p14="http://schemas.microsoft.com/office/powerpoint/2010/main" val="356756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Most people have not heard of a smaller credit reporting agency called Innovis. It is recommended that your freeze that one, along with the others. It is easiest to freeze your credit reports at the websites of each agency. You can lift the freezes at the same sites if you need to get your credit checked for a legitimate reason. Then you can freeze it again. There is no cost to freeze or lift freezes.</a:t>
            </a:r>
          </a:p>
        </p:txBody>
      </p:sp>
      <p:sp>
        <p:nvSpPr>
          <p:cNvPr id="6" name="Slide Image Placeholder 5">
            <a:extLst>
              <a:ext uri="{FF2B5EF4-FFF2-40B4-BE49-F238E27FC236}">
                <a16:creationId xmlns:a16="http://schemas.microsoft.com/office/drawing/2014/main" id="{60740F2B-A70B-4977-AA6F-F0B52A2DE761}"/>
              </a:ext>
            </a:extLst>
          </p:cNvPr>
          <p:cNvSpPr>
            <a:spLocks noGrp="1" noRot="1" noChangeAspect="1"/>
          </p:cNvSpPr>
          <p:nvPr>
            <p:ph type="sldImg"/>
          </p:nvPr>
        </p:nvSpPr>
        <p:spPr/>
      </p:sp>
    </p:spTree>
    <p:extLst>
      <p:ext uri="{BB962C8B-B14F-4D97-AF65-F5344CB8AC3E}">
        <p14:creationId xmlns:p14="http://schemas.microsoft.com/office/powerpoint/2010/main" val="1882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If a criminal had your Social Security number, they can file a tax return using your identity. It works like this: With your information, the criminal files a tax return using your identity; the IRS provides the refunded amount to the criminal. When you file your tax return, it gets rejected. </a:t>
            </a:r>
          </a:p>
          <a:p>
            <a:pPr lvl="0"/>
            <a:r>
              <a:rPr lang="en-US" dirty="0"/>
              <a:t>To prevent this from happening you can create an IRS Identity Protection PIN (IP PIN). This is a picture of the website that provides more information about creating an IP PIN. You can apply for an IP PIN on this site. The IRS will mail you the number in a secure envelope, and you will need that number to file your taxes. They will send you a new number every year.</a:t>
            </a:r>
          </a:p>
          <a:p>
            <a:endParaRPr lang="en-US" dirty="0"/>
          </a:p>
          <a:p>
            <a:endParaRPr lang="en-US" dirty="0"/>
          </a:p>
        </p:txBody>
      </p:sp>
      <p:sp>
        <p:nvSpPr>
          <p:cNvPr id="6" name="Slide Image Placeholder 5">
            <a:extLst>
              <a:ext uri="{FF2B5EF4-FFF2-40B4-BE49-F238E27FC236}">
                <a16:creationId xmlns:a16="http://schemas.microsoft.com/office/drawing/2014/main" id="{8867C2D9-90AE-4505-9CDD-11E2A857BCCC}"/>
              </a:ext>
            </a:extLst>
          </p:cNvPr>
          <p:cNvSpPr>
            <a:spLocks noGrp="1" noRot="1" noChangeAspect="1"/>
          </p:cNvSpPr>
          <p:nvPr>
            <p:ph type="sldImg"/>
          </p:nvPr>
        </p:nvSpPr>
        <p:spPr/>
      </p:sp>
    </p:spTree>
    <p:extLst>
      <p:ext uri="{BB962C8B-B14F-4D97-AF65-F5344CB8AC3E}">
        <p14:creationId xmlns:p14="http://schemas.microsoft.com/office/powerpoint/2010/main" val="69203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are five tips to help prevent cybercrime.</a:t>
            </a:r>
          </a:p>
          <a:p>
            <a:endParaRPr lang="en-US" dirty="0"/>
          </a:p>
        </p:txBody>
      </p:sp>
      <p:sp>
        <p:nvSpPr>
          <p:cNvPr id="5" name="Slide Image Placeholder 4">
            <a:extLst>
              <a:ext uri="{FF2B5EF4-FFF2-40B4-BE49-F238E27FC236}">
                <a16:creationId xmlns:a16="http://schemas.microsoft.com/office/drawing/2014/main" id="{BFC0F745-A48A-4B02-92D2-65673F750F4B}"/>
              </a:ext>
            </a:extLst>
          </p:cNvPr>
          <p:cNvSpPr>
            <a:spLocks noGrp="1" noRot="1" noChangeAspect="1"/>
          </p:cNvSpPr>
          <p:nvPr>
            <p:ph type="sldImg"/>
          </p:nvPr>
        </p:nvSpPr>
        <p:spPr/>
      </p:sp>
    </p:spTree>
    <p:extLst>
      <p:ext uri="{BB962C8B-B14F-4D97-AF65-F5344CB8AC3E}">
        <p14:creationId xmlns:p14="http://schemas.microsoft.com/office/powerpoint/2010/main" val="2801432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From the FTC: </a:t>
            </a:r>
          </a:p>
          <a:p>
            <a:r>
              <a:rPr lang="en-US" dirty="0"/>
              <a:t>Phishing is a type of online scam that targets consumers by sending them an e-mail that appears to be from a well-known source — an internet service provider, a bank, or a mortgage company, for example. It asks the consumer to provide personal identifying information. They may try to steal your passwords, account numbers, or Social Security numbers. If they get that information, they could gain access to your email, bank, or other accounts. Scammers launch thousands of phishing attacks like these every day — and they’re often successful.</a:t>
            </a:r>
          </a:p>
          <a:p>
            <a:endParaRPr lang="en-US" dirty="0"/>
          </a:p>
          <a:p>
            <a:r>
              <a:rPr lang="en-US" altLang="en-US" dirty="0"/>
              <a:t>Here are four signs of a phishing email:</a:t>
            </a:r>
          </a:p>
          <a:p>
            <a:r>
              <a:rPr lang="en-US" altLang="en-US" dirty="0"/>
              <a:t>If you receive a phishing email, you can forward it to the company through the security page on their website. </a:t>
            </a:r>
          </a:p>
          <a:p>
            <a:endParaRPr lang="en-US" altLang="en-US" dirty="0"/>
          </a:p>
          <a:p>
            <a:r>
              <a:rPr lang="en-US" altLang="en-US" dirty="0"/>
              <a:t>Don’t reply or click on links or attachments. If you click on an attachment, it could put download malware to your computer, which brings me to my next point …</a:t>
            </a:r>
          </a:p>
          <a:p>
            <a:endParaRPr lang="en-US" dirty="0"/>
          </a:p>
        </p:txBody>
      </p:sp>
      <p:sp>
        <p:nvSpPr>
          <p:cNvPr id="5" name="Slide Image Placeholder 4">
            <a:extLst>
              <a:ext uri="{FF2B5EF4-FFF2-40B4-BE49-F238E27FC236}">
                <a16:creationId xmlns:a16="http://schemas.microsoft.com/office/drawing/2014/main" id="{B9BAC425-CBF2-47D6-9616-23BFC057087A}"/>
              </a:ext>
            </a:extLst>
          </p:cNvPr>
          <p:cNvSpPr>
            <a:spLocks noGrp="1" noRot="1" noChangeAspect="1"/>
          </p:cNvSpPr>
          <p:nvPr>
            <p:ph type="sldImg"/>
          </p:nvPr>
        </p:nvSpPr>
        <p:spPr/>
      </p:sp>
    </p:spTree>
    <p:extLst>
      <p:ext uri="{BB962C8B-B14F-4D97-AF65-F5344CB8AC3E}">
        <p14:creationId xmlns:p14="http://schemas.microsoft.com/office/powerpoint/2010/main" val="3857766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itchbook_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9FE069-221A-43F4-9CE8-3C70D44F1E0A}"/>
              </a:ext>
            </a:extLst>
          </p:cNvPr>
          <p:cNvPicPr>
            <a:picLocks noChangeAspect="1"/>
          </p:cNvPicPr>
          <p:nvPr/>
        </p:nvPicPr>
        <p:blipFill>
          <a:blip r:embed="rId2"/>
          <a:srcRect/>
          <a:stretch/>
        </p:blipFill>
        <p:spPr>
          <a:xfrm>
            <a:off x="0" y="0"/>
            <a:ext cx="10058400" cy="777240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A0968ED0-D400-459B-98A9-5B3F81FF3416}"/>
              </a:ext>
            </a:extLst>
          </p:cNvPr>
          <p:cNvPicPr>
            <a:picLocks noChangeAspect="1"/>
          </p:cNvPicPr>
          <p:nvPr/>
        </p:nvPicPr>
        <p:blipFill rotWithShape="1">
          <a:blip r:embed="rId3"/>
          <a:srcRect l="2323" t="16865" r="6173" b="23427"/>
          <a:stretch/>
        </p:blipFill>
        <p:spPr>
          <a:xfrm>
            <a:off x="6940296" y="475488"/>
            <a:ext cx="2432304" cy="377887"/>
          </a:xfrm>
          <a:prstGeom prst="rect">
            <a:avLst/>
          </a:prstGeom>
        </p:spPr>
      </p:pic>
      <p:sp>
        <p:nvSpPr>
          <p:cNvPr id="5" name="Rectangle 6">
            <a:extLst>
              <a:ext uri="{FF2B5EF4-FFF2-40B4-BE49-F238E27FC236}">
                <a16:creationId xmlns:a16="http://schemas.microsoft.com/office/drawing/2014/main" id="{206842E9-BD7A-47BC-BB97-E439D0563D28}"/>
              </a:ext>
            </a:extLst>
          </p:cNvPr>
          <p:cNvSpPr>
            <a:spLocks noChangeArrowheads="1"/>
          </p:cNvSpPr>
          <p:nvPr/>
        </p:nvSpPr>
        <p:spPr bwMode="auto">
          <a:xfrm>
            <a:off x="8645700" y="7315200"/>
            <a:ext cx="7086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101621" tIns="0" rIns="0" bIns="0">
            <a:spAutoFit/>
          </a:bodyPr>
          <a:lstStyle/>
          <a:p>
            <a:pPr algn="r" defTabSz="1019175"/>
            <a:endParaRPr lang="en-US" sz="800" dirty="0">
              <a:solidFill>
                <a:srgbClr val="FFFFFF"/>
              </a:solidFill>
              <a:latin typeface="+mn-lt"/>
              <a:cs typeface="Arial" panose="020B0604020202020204" pitchFamily="34" charset="0"/>
            </a:endParaRPr>
          </a:p>
          <a:p>
            <a:pPr algn="r" defTabSz="1019175"/>
            <a:r>
              <a:rPr lang="en-US" sz="800" dirty="0">
                <a:solidFill>
                  <a:srgbClr val="FFFFFF"/>
                </a:solidFill>
                <a:latin typeface="+mn-lt"/>
                <a:cs typeface="Arial" panose="020B0604020202020204" pitchFamily="34" charset="0"/>
              </a:rPr>
              <a:t>329686  3/22</a:t>
            </a:r>
          </a:p>
        </p:txBody>
      </p:sp>
      <p:sp>
        <p:nvSpPr>
          <p:cNvPr id="2" name="Title 1">
            <a:extLst>
              <a:ext uri="{FF2B5EF4-FFF2-40B4-BE49-F238E27FC236}">
                <a16:creationId xmlns:a16="http://schemas.microsoft.com/office/drawing/2014/main" id="{6A856ACD-D61C-426B-AE9D-39BCBE8857B6}"/>
              </a:ext>
            </a:extLst>
          </p:cNvPr>
          <p:cNvSpPr>
            <a:spLocks noGrp="1"/>
          </p:cNvSpPr>
          <p:nvPr>
            <p:ph type="title"/>
          </p:nvPr>
        </p:nvSpPr>
        <p:spPr>
          <a:xfrm>
            <a:off x="685800" y="1959736"/>
            <a:ext cx="8686800" cy="80291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b" anchorCtr="0" compatLnSpc="1">
            <a:prstTxWarp prst="textNoShape">
              <a:avLst/>
            </a:prstTxWarp>
          </a:bodyPr>
          <a:lstStyle>
            <a:lvl1pPr>
              <a:defRPr lang="en-US" sz="3600">
                <a:solidFill>
                  <a:srgbClr val="FFFFFF"/>
                </a:solidFill>
              </a:defRPr>
            </a:lvl1pPr>
          </a:lstStyle>
          <a:p>
            <a:pPr lvl="0">
              <a:lnSpc>
                <a:spcPct val="100000"/>
              </a:lnSpc>
            </a:pPr>
            <a:r>
              <a:rPr lang="en-US"/>
              <a:t>Click to edit Master title style</a:t>
            </a:r>
            <a:endParaRPr lang="en-US" dirty="0"/>
          </a:p>
        </p:txBody>
      </p:sp>
      <p:cxnSp>
        <p:nvCxnSpPr>
          <p:cNvPr id="6" name="Straight Connector 5">
            <a:extLst>
              <a:ext uri="{FF2B5EF4-FFF2-40B4-BE49-F238E27FC236}">
                <a16:creationId xmlns:a16="http://schemas.microsoft.com/office/drawing/2014/main" id="{5D994404-51D3-4429-B897-A992445044A9}"/>
              </a:ext>
            </a:extLst>
          </p:cNvPr>
          <p:cNvCxnSpPr/>
          <p:nvPr/>
        </p:nvCxnSpPr>
        <p:spPr bwMode="auto">
          <a:xfrm>
            <a:off x="685800" y="3374136"/>
            <a:ext cx="8686800" cy="0"/>
          </a:xfrm>
          <a:prstGeom prst="line">
            <a:avLst/>
          </a:pr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xt Placeholder 7">
            <a:extLst>
              <a:ext uri="{FF2B5EF4-FFF2-40B4-BE49-F238E27FC236}">
                <a16:creationId xmlns:a16="http://schemas.microsoft.com/office/drawing/2014/main" id="{FBE17C52-EBE2-490D-B98F-349518EC5C6A}"/>
              </a:ext>
            </a:extLst>
          </p:cNvPr>
          <p:cNvSpPr>
            <a:spLocks noGrp="1"/>
          </p:cNvSpPr>
          <p:nvPr>
            <p:ph type="body" sz="quarter" idx="10"/>
          </p:nvPr>
        </p:nvSpPr>
        <p:spPr>
          <a:xfrm>
            <a:off x="685800" y="1230552"/>
            <a:ext cx="8668512" cy="383765"/>
          </a:xfrm>
          <a:noFill/>
        </p:spPr>
        <p:txBody>
          <a:bodyPr wrap="square" lIns="0">
            <a:spAutoFit/>
          </a:bodyPr>
          <a:lstStyle>
            <a:lvl1pPr marL="0" indent="0">
              <a:buNone/>
              <a:defRPr kumimoji="0" lang="en-US" sz="1800" b="1" i="0" u="none" strike="noStrike" kern="0" cap="none" spc="0" normalizeH="0" baseline="0" dirty="0" smtClean="0">
                <a:ln>
                  <a:noFill/>
                </a:ln>
                <a:solidFill>
                  <a:srgbClr val="FFFFFF"/>
                </a:solidFill>
                <a:effectLst/>
                <a:uLnTx/>
                <a:uFillTx/>
                <a:latin typeface="Arial" panose="020B0604020202020204"/>
              </a:defRPr>
            </a:lvl1pPr>
          </a:lstStyle>
          <a:p>
            <a:pPr marL="117475" marR="0" lvl="0" indent="-117475" latinLnBrk="0">
              <a:spcBef>
                <a:spcPts val="1200"/>
              </a:spcBef>
              <a:buClr>
                <a:srgbClr val="003365"/>
              </a:buClr>
              <a:buSzTx/>
              <a:tabLst/>
            </a:pPr>
            <a:r>
              <a:rPr lang="en-US"/>
              <a:t>Click to edit Master text styles</a:t>
            </a:r>
          </a:p>
        </p:txBody>
      </p:sp>
      <p:sp>
        <p:nvSpPr>
          <p:cNvPr id="11" name="Text Placeholder 10">
            <a:extLst>
              <a:ext uri="{FF2B5EF4-FFF2-40B4-BE49-F238E27FC236}">
                <a16:creationId xmlns:a16="http://schemas.microsoft.com/office/drawing/2014/main" id="{D93C13E4-8B34-4EE7-8CDA-1ABE037ED1EB}"/>
              </a:ext>
            </a:extLst>
          </p:cNvPr>
          <p:cNvSpPr>
            <a:spLocks noGrp="1"/>
          </p:cNvSpPr>
          <p:nvPr>
            <p:ph type="body" sz="quarter" idx="11"/>
          </p:nvPr>
        </p:nvSpPr>
        <p:spPr>
          <a:xfrm>
            <a:off x="685800" y="2730832"/>
            <a:ext cx="8686800" cy="512167"/>
          </a:xfrm>
        </p:spPr>
        <p:txBody>
          <a:bodyPr lIns="0" anchor="b"/>
          <a:lstStyle>
            <a:lvl1pPr marL="0" indent="0">
              <a:buNone/>
              <a:defRPr kumimoji="0" lang="en-US" sz="2800" b="1" i="0" u="none" strike="noStrike" kern="0" cap="none" spc="0" normalizeH="0" baseline="0" dirty="0" smtClean="0">
                <a:ln>
                  <a:noFill/>
                </a:ln>
                <a:solidFill>
                  <a:srgbClr val="FFFFFF"/>
                </a:solidFill>
                <a:effectLst/>
                <a:uLnTx/>
                <a:uFillTx/>
                <a:latin typeface="Arial" panose="020B0604020202020204"/>
                <a:ea typeface="ＭＳ Ｐゴシック" charset="-128"/>
                <a:cs typeface="Arial" panose="020B0604020202020204" pitchFamily="34" charset="0"/>
              </a:defRPr>
            </a:lvl1pPr>
            <a:lvl2pPr marL="287338" indent="0">
              <a:buNone/>
              <a:defRPr/>
            </a:lvl2pPr>
            <a:lvl3pPr marL="571500" indent="0">
              <a:buNone/>
              <a:defRPr/>
            </a:lvl3pPr>
            <a:lvl4pPr marL="857250" indent="0">
              <a:buNone/>
              <a:defRPr/>
            </a:lvl4pPr>
            <a:lvl5pPr marL="1144587" indent="0">
              <a:buNone/>
              <a:defRPr/>
            </a:lvl5pPr>
          </a:lstStyle>
          <a:p>
            <a:pPr marL="0" marR="0" lvl="0" indent="0" algn="l" defTabSz="1019175" rtl="0" eaLnBrk="1" fontAlgn="base" latinLnBrk="0" hangingPunct="1">
              <a:lnSpc>
                <a:spcPct val="110000"/>
              </a:lnSpc>
              <a:spcBef>
                <a:spcPts val="1200"/>
              </a:spcBef>
              <a:spcAft>
                <a:spcPct val="0"/>
              </a:spcAft>
              <a:buClr>
                <a:srgbClr val="003365"/>
              </a:buClr>
              <a:buSzTx/>
              <a:buFontTx/>
              <a:buNone/>
              <a:tabLst/>
            </a:pPr>
            <a:r>
              <a:rPr lang="en-US"/>
              <a:t>Click to edit Master text styles</a:t>
            </a:r>
          </a:p>
        </p:txBody>
      </p:sp>
    </p:spTree>
    <p:extLst>
      <p:ext uri="{BB962C8B-B14F-4D97-AF65-F5344CB8AC3E}">
        <p14:creationId xmlns:p14="http://schemas.microsoft.com/office/powerpoint/2010/main" val="3982679037"/>
      </p:ext>
    </p:extLst>
  </p:cSld>
  <p:clrMapOvr>
    <a:masterClrMapping/>
  </p:clrMapOvr>
  <p:extLst>
    <p:ext uri="{DCECCB84-F9BA-43D5-87BE-67443E8EF086}">
      <p15:sldGuideLst xmlns:p15="http://schemas.microsoft.com/office/powerpoint/2012/main">
        <p15:guide id="1" orient="horz" pos="1679">
          <p15:clr>
            <a:srgbClr val="FBAE40"/>
          </p15:clr>
        </p15:guide>
        <p15:guide id="2" orient="horz" pos="196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line headlin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92163" y="1709928"/>
            <a:ext cx="8339137" cy="4407660"/>
          </a:xfrm>
        </p:spPr>
        <p:txBody>
          <a:bodyPr/>
          <a:lstStyle>
            <a:lvl1pPr>
              <a:buClr>
                <a:srgbClr val="007CC6"/>
              </a:buClr>
              <a:defRPr/>
            </a:lvl1pPr>
            <a:lvl2pPr>
              <a:buClr>
                <a:srgbClr val="007CC6"/>
              </a:buClr>
              <a:defRPr/>
            </a:lvl2pPr>
            <a:lvl3pPr>
              <a:buClr>
                <a:srgbClr val="007CC6"/>
              </a:buClr>
              <a:defRPr/>
            </a:lvl3pPr>
            <a:lvl4pPr>
              <a:buClr>
                <a:srgbClr val="007CC6"/>
              </a:buClr>
              <a:defRPr/>
            </a:lvl4pPr>
            <a:lvl5pPr>
              <a:buClr>
                <a:srgbClr val="007CC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2067228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line headline with eyebrow/Bullets">
    <p:spTree>
      <p:nvGrpSpPr>
        <p:cNvPr id="1" name=""/>
        <p:cNvGrpSpPr/>
        <p:nvPr/>
      </p:nvGrpSpPr>
      <p:grpSpPr>
        <a:xfrm>
          <a:off x="0" y="0"/>
          <a:ext cx="0" cy="0"/>
          <a:chOff x="0" y="0"/>
          <a:chExt cx="0" cy="0"/>
        </a:xfrm>
      </p:grpSpPr>
      <p:sp>
        <p:nvSpPr>
          <p:cNvPr id="2" name="Title 1"/>
          <p:cNvSpPr>
            <a:spLocks noGrp="1"/>
          </p:cNvSpPr>
          <p:nvPr>
            <p:ph type="title"/>
          </p:nvPr>
        </p:nvSpPr>
        <p:spPr>
          <a:xfrm>
            <a:off x="800100" y="1088136"/>
            <a:ext cx="8359775" cy="592209"/>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792163" y="1993392"/>
            <a:ext cx="8339137" cy="4094025"/>
          </a:xfrm>
        </p:spPr>
        <p:txBody>
          <a:bodyPr/>
          <a:lstStyle>
            <a:lvl1pPr>
              <a:buClr>
                <a:srgbClr val="007CC6"/>
              </a:buClr>
              <a:defRPr/>
            </a:lvl1pPr>
            <a:lvl2pPr>
              <a:buClr>
                <a:srgbClr val="007CC6"/>
              </a:buClr>
              <a:defRPr/>
            </a:lvl2pPr>
            <a:lvl3pPr>
              <a:buClr>
                <a:srgbClr val="007CC6"/>
              </a:buClr>
              <a:defRPr/>
            </a:lvl3pPr>
            <a:lvl4pPr>
              <a:buClr>
                <a:srgbClr val="007CC6"/>
              </a:buClr>
              <a:defRPr/>
            </a:lvl4pPr>
            <a:lvl5pPr>
              <a:buClr>
                <a:srgbClr val="007CC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
        <p:nvSpPr>
          <p:cNvPr id="6" name="Text Placeholder 5"/>
          <p:cNvSpPr>
            <a:spLocks noGrp="1"/>
          </p:cNvSpPr>
          <p:nvPr>
            <p:ph type="body" sz="quarter" idx="11"/>
          </p:nvPr>
        </p:nvSpPr>
        <p:spPr>
          <a:xfrm>
            <a:off x="800099" y="731520"/>
            <a:ext cx="8359775" cy="223838"/>
          </a:xfrm>
        </p:spPr>
        <p:txBody>
          <a:bodyPr/>
          <a:lstStyle>
            <a:lvl1pPr marL="0" indent="0">
              <a:buFontTx/>
              <a:buNone/>
              <a:defRPr b="1">
                <a:latin typeface="+mj-lt"/>
              </a:defRPr>
            </a:lvl1pPr>
          </a:lstStyle>
          <a:p>
            <a:pPr lvl="0"/>
            <a:r>
              <a:rPr lang="en-US"/>
              <a:t>Click to edit Master text styles</a:t>
            </a:r>
          </a:p>
        </p:txBody>
      </p:sp>
    </p:spTree>
    <p:extLst>
      <p:ext uri="{BB962C8B-B14F-4D97-AF65-F5344CB8AC3E}">
        <p14:creationId xmlns:p14="http://schemas.microsoft.com/office/powerpoint/2010/main" val="320183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92163" y="1709928"/>
            <a:ext cx="8339137" cy="4407660"/>
          </a:xfrm>
        </p:spPr>
        <p:txBody>
          <a:bodyPr/>
          <a:lstStyle>
            <a:lvl1pPr marL="0" indent="0">
              <a:buFont typeface="Arial" panose="020B0604020202020204" pitchFamily="34" charset="0"/>
              <a:buNone/>
              <a:defRPr b="1"/>
            </a:lvl1pPr>
            <a:lvl2pPr>
              <a:buClr>
                <a:srgbClr val="007CC6"/>
              </a:buClr>
              <a:defRPr/>
            </a:lvl2pPr>
            <a:lvl3pPr>
              <a:buClr>
                <a:srgbClr val="007CC6"/>
              </a:buClr>
              <a:defRPr/>
            </a:lvl3pPr>
            <a:lvl4pPr>
              <a:buClr>
                <a:srgbClr val="007CC6"/>
              </a:buClr>
              <a:defRPr/>
            </a:lvl4pPr>
            <a:lvl5pPr>
              <a:buClr>
                <a:srgbClr val="007CC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1292191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line headline/2 columns ">
    <p:spTree>
      <p:nvGrpSpPr>
        <p:cNvPr id="1" name=""/>
        <p:cNvGrpSpPr/>
        <p:nvPr/>
      </p:nvGrpSpPr>
      <p:grpSpPr>
        <a:xfrm>
          <a:off x="0" y="0"/>
          <a:ext cx="0" cy="0"/>
          <a:chOff x="0" y="0"/>
          <a:chExt cx="0" cy="0"/>
        </a:xfrm>
      </p:grpSpPr>
      <p:sp>
        <p:nvSpPr>
          <p:cNvPr id="2" name="Title 1"/>
          <p:cNvSpPr>
            <a:spLocks noGrp="1"/>
          </p:cNvSpPr>
          <p:nvPr>
            <p:ph type="title"/>
          </p:nvPr>
        </p:nvSpPr>
        <p:spPr>
          <a:xfrm>
            <a:off x="793750" y="731520"/>
            <a:ext cx="8359775" cy="315912"/>
          </a:xfrm>
        </p:spPr>
        <p:txBody>
          <a:bodyPr/>
          <a:lstStyle/>
          <a:p>
            <a:r>
              <a:rPr lang="en-US"/>
              <a:t>Click to edit Master title style</a:t>
            </a:r>
          </a:p>
        </p:txBody>
      </p:sp>
      <p:sp>
        <p:nvSpPr>
          <p:cNvPr id="3" name="Content Placeholder 2"/>
          <p:cNvSpPr>
            <a:spLocks noGrp="1"/>
          </p:cNvSpPr>
          <p:nvPr>
            <p:ph sz="half" idx="1"/>
          </p:nvPr>
        </p:nvSpPr>
        <p:spPr>
          <a:xfrm>
            <a:off x="793750" y="1709928"/>
            <a:ext cx="3892550" cy="44082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buClr>
                <a:srgbClr val="007CC6"/>
              </a:buClr>
              <a:defRPr lang="en-US" smtClean="0"/>
            </a:lvl1pPr>
            <a:lvl2pPr>
              <a:buClr>
                <a:srgbClr val="007CC6"/>
              </a:buClr>
              <a:defRPr lang="en-US" smtClean="0"/>
            </a:lvl2pPr>
            <a:lvl3pPr>
              <a:buClr>
                <a:srgbClr val="007CC6"/>
              </a:buClr>
              <a:defRPr lang="en-US" smtClean="0"/>
            </a:lvl3pPr>
            <a:lvl4pPr>
              <a:buClr>
                <a:srgbClr val="007CC6"/>
              </a:buClr>
              <a:defRPr lang="en-US" smtClean="0"/>
            </a:lvl4pPr>
            <a:lvl5pPr>
              <a:buClr>
                <a:srgbClr val="007CC6"/>
              </a:buCl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1328" y="1709928"/>
            <a:ext cx="3894138" cy="44082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buClr>
                <a:srgbClr val="007CC6"/>
              </a:buClr>
              <a:defRPr lang="en-US" smtClean="0"/>
            </a:lvl1pPr>
            <a:lvl2pPr>
              <a:buClr>
                <a:srgbClr val="007CC6"/>
              </a:buClr>
              <a:defRPr lang="en-US" smtClean="0"/>
            </a:lvl2pPr>
            <a:lvl3pPr>
              <a:buClr>
                <a:srgbClr val="007CC6"/>
              </a:buClr>
              <a:defRPr lang="en-US" smtClean="0"/>
            </a:lvl3pPr>
            <a:lvl4pPr>
              <a:buClr>
                <a:srgbClr val="007CC6"/>
              </a:buClr>
              <a:defRPr lang="en-US" smtClean="0"/>
            </a:lvl4pPr>
            <a:lvl5pPr>
              <a:buClr>
                <a:srgbClr val="007CC6"/>
              </a:buCl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4274551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793750" y="731520"/>
            <a:ext cx="8359775" cy="315912"/>
          </a:xfrm>
        </p:spPr>
        <p:txBody>
          <a:bodyPr/>
          <a:lstStyle/>
          <a:p>
            <a:r>
              <a:rPr lang="en-US"/>
              <a:t>Click to edit Master title style</a:t>
            </a:r>
          </a:p>
        </p:txBody>
      </p:sp>
      <p:sp>
        <p:nvSpPr>
          <p:cNvPr id="3" name="Content Placeholder 2"/>
          <p:cNvSpPr>
            <a:spLocks noGrp="1"/>
          </p:cNvSpPr>
          <p:nvPr>
            <p:ph sz="half" idx="1"/>
          </p:nvPr>
        </p:nvSpPr>
        <p:spPr>
          <a:xfrm>
            <a:off x="793750" y="1709928"/>
            <a:ext cx="3892550" cy="44082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1" smtClean="0"/>
            </a:lvl1pPr>
            <a:lvl2pPr>
              <a:buClr>
                <a:srgbClr val="007CC6"/>
              </a:buClr>
              <a:defRPr lang="en-US" smtClean="0"/>
            </a:lvl2pPr>
            <a:lvl3pPr>
              <a:buClr>
                <a:srgbClr val="007CC6"/>
              </a:buClr>
              <a:defRPr lang="en-US" smtClean="0"/>
            </a:lvl3pPr>
            <a:lvl4pPr>
              <a:buClr>
                <a:srgbClr val="007CC6"/>
              </a:buClr>
              <a:defRPr lang="en-US" smtClean="0"/>
            </a:lvl4pPr>
            <a:lvl5pPr>
              <a:buClr>
                <a:srgbClr val="007CC6"/>
              </a:buCl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1328" y="1709928"/>
            <a:ext cx="3894138" cy="44082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1" smtClean="0"/>
            </a:lvl1pPr>
            <a:lvl2pPr>
              <a:buClr>
                <a:srgbClr val="007CC6"/>
              </a:buClr>
              <a:defRPr lang="en-US" smtClean="0"/>
            </a:lvl2pPr>
            <a:lvl3pPr>
              <a:buClr>
                <a:srgbClr val="007CC6"/>
              </a:buClr>
              <a:defRPr lang="en-US" smtClean="0"/>
            </a:lvl3pPr>
            <a:lvl4pPr>
              <a:buClr>
                <a:srgbClr val="007CC6"/>
              </a:buClr>
              <a:defRPr lang="en-US" smtClean="0"/>
            </a:lvl4pPr>
            <a:lvl5pPr>
              <a:buClr>
                <a:srgbClr val="007CC6"/>
              </a:buCl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1512824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line headlin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792163" y="1920240"/>
            <a:ext cx="8339137" cy="4180164"/>
          </a:xfrm>
        </p:spPr>
        <p:txBody>
          <a:bodyPr/>
          <a:lstStyle>
            <a:lvl1pPr>
              <a:buClr>
                <a:srgbClr val="007CC6"/>
              </a:buClr>
              <a:defRPr/>
            </a:lvl1pPr>
            <a:lvl2pPr>
              <a:buClr>
                <a:srgbClr val="007CC6"/>
              </a:buClr>
              <a:defRPr/>
            </a:lvl2pPr>
            <a:lvl3pPr>
              <a:buClr>
                <a:srgbClr val="007CC6"/>
              </a:buClr>
              <a:defRPr/>
            </a:lvl3pPr>
            <a:lvl4pPr>
              <a:buClr>
                <a:srgbClr val="007CC6"/>
              </a:buClr>
              <a:defRPr/>
            </a:lvl4pPr>
            <a:lvl5pPr>
              <a:buClr>
                <a:srgbClr val="007CC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3154818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graphicFrame>
        <p:nvGraphicFramePr>
          <p:cNvPr id="22" name="Group 58">
            <a:extLst>
              <a:ext uri="{FF2B5EF4-FFF2-40B4-BE49-F238E27FC236}">
                <a16:creationId xmlns:a16="http://schemas.microsoft.com/office/drawing/2014/main" id="{3C881C91-6D9D-4D27-97D6-BD39466F928B}"/>
              </a:ext>
            </a:extLst>
          </p:cNvPr>
          <p:cNvGraphicFramePr>
            <a:graphicFrameLocks noGrp="1"/>
          </p:cNvGraphicFramePr>
          <p:nvPr>
            <p:extLst>
              <p:ext uri="{D42A27DB-BD31-4B8C-83A1-F6EECF244321}">
                <p14:modId xmlns:p14="http://schemas.microsoft.com/office/powerpoint/2010/main" val="1797438958"/>
              </p:ext>
            </p:extLst>
          </p:nvPr>
        </p:nvGraphicFramePr>
        <p:xfrm>
          <a:off x="3999849" y="1807211"/>
          <a:ext cx="1611463" cy="885774"/>
        </p:xfrm>
        <a:graphic>
          <a:graphicData uri="http://schemas.openxmlformats.org/drawingml/2006/table">
            <a:tbl>
              <a:tblPr/>
              <a:tblGrid>
                <a:gridCol w="1611463">
                  <a:extLst>
                    <a:ext uri="{9D8B030D-6E8A-4147-A177-3AD203B41FA5}">
                      <a16:colId xmlns:a16="http://schemas.microsoft.com/office/drawing/2014/main" val="20000"/>
                    </a:ext>
                  </a:extLst>
                </a:gridCol>
              </a:tblGrid>
              <a:tr h="442887">
                <a:tc>
                  <a:txBody>
                    <a:bodyPr/>
                    <a:lstStyle/>
                    <a:p>
                      <a:pPr marL="0" marR="0" lvl="0" indent="0" algn="l" defTabSz="1019175" rtl="0" eaLnBrk="0" fontAlgn="base" latinLnBrk="0" hangingPunct="0">
                        <a:lnSpc>
                          <a:spcPct val="110000"/>
                        </a:lnSpc>
                        <a:spcBef>
                          <a:spcPct val="80000"/>
                        </a:spcBef>
                        <a:spcAft>
                          <a:spcPct val="0"/>
                        </a:spcAft>
                        <a:buClr>
                          <a:srgbClr val="808080"/>
                        </a:buClr>
                        <a:buSzTx/>
                        <a:buFontTx/>
                        <a:buNone/>
                        <a:tabLst/>
                      </a:pPr>
                      <a:endParaRPr kumimoji="0" lang="en-US" sz="1000" b="0" i="0" u="none" strike="noStrike" cap="none" normalizeH="0" baseline="0" dirty="0">
                        <a:ln>
                          <a:noFill/>
                        </a:ln>
                        <a:solidFill>
                          <a:srgbClr val="000000"/>
                        </a:solidFill>
                        <a:effectLst/>
                        <a:latin typeface="Arial" panose="020B0604020202020204" pitchFamily="34" charset="0"/>
                        <a:ea typeface="ＭＳ Ｐゴシック" charset="-128"/>
                      </a:endParaRPr>
                    </a:p>
                  </a:txBody>
                  <a:tcPr marL="91418" marR="91418" marT="45710" marB="45710"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42887">
                <a:tc>
                  <a:txBody>
                    <a:bodyPr/>
                    <a:lstStyle/>
                    <a:p>
                      <a:pPr marL="0" marR="0" lvl="0" indent="0" algn="l" defTabSz="1019175" rtl="0" eaLnBrk="0" fontAlgn="base" latinLnBrk="0" hangingPunct="0">
                        <a:lnSpc>
                          <a:spcPct val="110000"/>
                        </a:lnSpc>
                        <a:spcBef>
                          <a:spcPct val="80000"/>
                        </a:spcBef>
                        <a:spcAft>
                          <a:spcPct val="0"/>
                        </a:spcAft>
                        <a:buClr>
                          <a:srgbClr val="808080"/>
                        </a:buClr>
                        <a:buSzTx/>
                        <a:buFontTx/>
                        <a:buNone/>
                        <a:tabLst/>
                      </a:pPr>
                      <a:endParaRPr kumimoji="0" lang="en-US" sz="1000" b="0" i="0" u="none" strike="noStrike" cap="none" normalizeH="0" baseline="0" dirty="0">
                        <a:ln>
                          <a:noFill/>
                        </a:ln>
                        <a:solidFill>
                          <a:srgbClr val="000000"/>
                        </a:solidFill>
                        <a:effectLst/>
                        <a:latin typeface="Arial" panose="020B0604020202020204" pitchFamily="34" charset="0"/>
                        <a:ea typeface="ＭＳ Ｐゴシック" charset="-128"/>
                      </a:endParaRPr>
                    </a:p>
                  </a:txBody>
                  <a:tcPr marL="91418" marR="91418" marT="45710" marB="45710"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4189127880"/>
                  </a:ext>
                </a:extLst>
              </a:tr>
            </a:tbl>
          </a:graphicData>
        </a:graphic>
      </p:graphicFrame>
    </p:spTree>
    <p:extLst>
      <p:ext uri="{BB962C8B-B14F-4D97-AF65-F5344CB8AC3E}">
        <p14:creationId xmlns:p14="http://schemas.microsoft.com/office/powerpoint/2010/main" val="3670928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102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os">
    <p:spTree>
      <p:nvGrpSpPr>
        <p:cNvPr id="1" name=""/>
        <p:cNvGrpSpPr/>
        <p:nvPr/>
      </p:nvGrpSpPr>
      <p:grpSpPr>
        <a:xfrm>
          <a:off x="0" y="0"/>
          <a:ext cx="0" cy="0"/>
          <a:chOff x="0" y="0"/>
          <a:chExt cx="0" cy="0"/>
        </a:xfrm>
      </p:grpSpPr>
      <p:cxnSp>
        <p:nvCxnSpPr>
          <p:cNvPr id="4" name="Straight Connector 3"/>
          <p:cNvCxnSpPr/>
          <p:nvPr/>
        </p:nvCxnSpPr>
        <p:spPr bwMode="auto">
          <a:xfrm>
            <a:off x="3813048" y="1307592"/>
            <a:ext cx="0" cy="5550408"/>
          </a:xfrm>
          <a:prstGeom prst="line">
            <a:avLst/>
          </a:prstGeom>
          <a:solidFill>
            <a:schemeClr val="accent1"/>
          </a:solidFill>
          <a:ln w="9525" cap="rnd" cmpd="sng" algn="ctr">
            <a:solidFill>
              <a:srgbClr val="80808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 name="Straight Connector 2">
            <a:extLst>
              <a:ext uri="{FF2B5EF4-FFF2-40B4-BE49-F238E27FC236}">
                <a16:creationId xmlns:a16="http://schemas.microsoft.com/office/drawing/2014/main" id="{C0116F9A-BDCA-4A57-9F91-506C3F45AF52}"/>
              </a:ext>
            </a:extLst>
          </p:cNvPr>
          <p:cNvCxnSpPr/>
          <p:nvPr userDrawn="1"/>
        </p:nvCxnSpPr>
        <p:spPr bwMode="auto">
          <a:xfrm>
            <a:off x="3813048" y="1307592"/>
            <a:ext cx="0" cy="5550408"/>
          </a:xfrm>
          <a:prstGeom prst="line">
            <a:avLst/>
          </a:prstGeom>
          <a:solidFill>
            <a:schemeClr val="accent1"/>
          </a:solidFill>
          <a:ln w="12700" cap="rnd" cmpd="sng" algn="ctr">
            <a:solidFill>
              <a:srgbClr val="80808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074677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Logo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835" y="3138510"/>
            <a:ext cx="5077981" cy="1243587"/>
          </a:xfrm>
          <a:prstGeom prst="rect">
            <a:avLst/>
          </a:prstGeom>
        </p:spPr>
      </p:pic>
      <p:pic>
        <p:nvPicPr>
          <p:cNvPr id="3" name="Picture 2">
            <a:extLst>
              <a:ext uri="{FF2B5EF4-FFF2-40B4-BE49-F238E27FC236}">
                <a16:creationId xmlns:a16="http://schemas.microsoft.com/office/drawing/2014/main" id="{690183A7-A26A-4B87-B899-9FD2B2DC64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6835" y="3138510"/>
            <a:ext cx="5077981" cy="1243587"/>
          </a:xfrm>
          <a:prstGeom prst="rect">
            <a:avLst/>
          </a:prstGeom>
        </p:spPr>
      </p:pic>
    </p:spTree>
    <p:extLst>
      <p:ext uri="{BB962C8B-B14F-4D97-AF65-F5344CB8AC3E}">
        <p14:creationId xmlns:p14="http://schemas.microsoft.com/office/powerpoint/2010/main" val="41359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itchbook_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56ACD-D61C-426B-AE9D-39BCBE8857B6}"/>
              </a:ext>
            </a:extLst>
          </p:cNvPr>
          <p:cNvSpPr>
            <a:spLocks noGrp="1"/>
          </p:cNvSpPr>
          <p:nvPr>
            <p:ph type="title"/>
          </p:nvPr>
        </p:nvSpPr>
        <p:spPr>
          <a:xfrm>
            <a:off x="685800" y="1959736"/>
            <a:ext cx="8686800" cy="80291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b" anchorCtr="0" compatLnSpc="1">
            <a:prstTxWarp prst="textNoShape">
              <a:avLst/>
            </a:prstTxWarp>
          </a:bodyPr>
          <a:lstStyle>
            <a:lvl1pPr>
              <a:defRPr lang="en-US" sz="3600">
                <a:solidFill>
                  <a:schemeClr val="tx1"/>
                </a:solidFill>
              </a:defRPr>
            </a:lvl1pPr>
          </a:lstStyle>
          <a:p>
            <a:pPr lvl="0">
              <a:lnSpc>
                <a:spcPct val="100000"/>
              </a:lnSpc>
            </a:pPr>
            <a:r>
              <a:rPr lang="en-US"/>
              <a:t>Click to edit Master title style</a:t>
            </a:r>
            <a:endParaRPr lang="en-US" dirty="0"/>
          </a:p>
        </p:txBody>
      </p:sp>
      <p:cxnSp>
        <p:nvCxnSpPr>
          <p:cNvPr id="6" name="Straight Connector 5">
            <a:extLst>
              <a:ext uri="{FF2B5EF4-FFF2-40B4-BE49-F238E27FC236}">
                <a16:creationId xmlns:a16="http://schemas.microsoft.com/office/drawing/2014/main" id="{5D994404-51D3-4429-B897-A992445044A9}"/>
              </a:ext>
            </a:extLst>
          </p:cNvPr>
          <p:cNvCxnSpPr/>
          <p:nvPr/>
        </p:nvCxnSpPr>
        <p:spPr bwMode="auto">
          <a:xfrm>
            <a:off x="685800" y="3374136"/>
            <a:ext cx="8686800" cy="0"/>
          </a:xfrm>
          <a:prstGeom prst="line">
            <a:avLst/>
          </a:pr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xt Placeholder 7">
            <a:extLst>
              <a:ext uri="{FF2B5EF4-FFF2-40B4-BE49-F238E27FC236}">
                <a16:creationId xmlns:a16="http://schemas.microsoft.com/office/drawing/2014/main" id="{FBE17C52-EBE2-490D-B98F-349518EC5C6A}"/>
              </a:ext>
            </a:extLst>
          </p:cNvPr>
          <p:cNvSpPr>
            <a:spLocks noGrp="1"/>
          </p:cNvSpPr>
          <p:nvPr>
            <p:ph type="body" sz="quarter" idx="10"/>
          </p:nvPr>
        </p:nvSpPr>
        <p:spPr>
          <a:xfrm>
            <a:off x="685800" y="1230552"/>
            <a:ext cx="8668512" cy="383765"/>
          </a:xfrm>
          <a:noFill/>
        </p:spPr>
        <p:txBody>
          <a:bodyPr wrap="square" lIns="0">
            <a:spAutoFit/>
          </a:bodyPr>
          <a:lstStyle>
            <a:lvl1pPr marL="0" indent="0">
              <a:buNone/>
              <a:defRPr kumimoji="0" lang="en-US" sz="1800" b="1" i="0" u="none" strike="noStrike" kern="0" cap="none" spc="0" normalizeH="0" baseline="0" dirty="0" smtClean="0">
                <a:ln>
                  <a:noFill/>
                </a:ln>
                <a:solidFill>
                  <a:schemeClr val="tx1"/>
                </a:solidFill>
                <a:effectLst/>
                <a:uLnTx/>
                <a:uFillTx/>
                <a:latin typeface="Arial" panose="020B0604020202020204"/>
              </a:defRPr>
            </a:lvl1pPr>
          </a:lstStyle>
          <a:p>
            <a:pPr marL="117475" marR="0" lvl="0" indent="-117475" latinLnBrk="0">
              <a:spcBef>
                <a:spcPts val="1200"/>
              </a:spcBef>
              <a:buClr>
                <a:srgbClr val="003365"/>
              </a:buClr>
              <a:buSzTx/>
              <a:tabLst/>
            </a:pPr>
            <a:r>
              <a:rPr lang="en-US"/>
              <a:t>Click to edit Master text styles</a:t>
            </a:r>
          </a:p>
        </p:txBody>
      </p:sp>
      <p:sp>
        <p:nvSpPr>
          <p:cNvPr id="11" name="Text Placeholder 10">
            <a:extLst>
              <a:ext uri="{FF2B5EF4-FFF2-40B4-BE49-F238E27FC236}">
                <a16:creationId xmlns:a16="http://schemas.microsoft.com/office/drawing/2014/main" id="{D93C13E4-8B34-4EE7-8CDA-1ABE037ED1EB}"/>
              </a:ext>
            </a:extLst>
          </p:cNvPr>
          <p:cNvSpPr>
            <a:spLocks noGrp="1"/>
          </p:cNvSpPr>
          <p:nvPr>
            <p:ph type="body" sz="quarter" idx="11"/>
          </p:nvPr>
        </p:nvSpPr>
        <p:spPr>
          <a:xfrm>
            <a:off x="685800" y="2730832"/>
            <a:ext cx="8686800" cy="512167"/>
          </a:xfrm>
        </p:spPr>
        <p:txBody>
          <a:bodyPr lIns="0" anchor="b"/>
          <a:lstStyle>
            <a:lvl1pPr marL="0" indent="0">
              <a:buNone/>
              <a:defRPr kumimoji="0" lang="en-US" sz="2800" b="1" i="0" u="none" strike="noStrike" kern="0" cap="none" spc="0" normalizeH="0" baseline="0" dirty="0" smtClean="0">
                <a:ln>
                  <a:noFill/>
                </a:ln>
                <a:solidFill>
                  <a:schemeClr val="tx1"/>
                </a:solidFill>
                <a:effectLst/>
                <a:uLnTx/>
                <a:uFillTx/>
                <a:latin typeface="Arial" panose="020B0604020202020204"/>
                <a:ea typeface="ＭＳ Ｐゴシック" charset="-128"/>
                <a:cs typeface="Arial" panose="020B0604020202020204" pitchFamily="34" charset="0"/>
              </a:defRPr>
            </a:lvl1pPr>
            <a:lvl2pPr marL="287338" indent="0">
              <a:buNone/>
              <a:defRPr/>
            </a:lvl2pPr>
            <a:lvl3pPr marL="571500" indent="0">
              <a:buNone/>
              <a:defRPr/>
            </a:lvl3pPr>
            <a:lvl4pPr marL="857250" indent="0">
              <a:buNone/>
              <a:defRPr/>
            </a:lvl4pPr>
            <a:lvl5pPr marL="1144587" indent="0">
              <a:buNone/>
              <a:defRPr/>
            </a:lvl5pPr>
          </a:lstStyle>
          <a:p>
            <a:pPr marL="0" marR="0" lvl="0" indent="0" algn="l" defTabSz="1019175" rtl="0" eaLnBrk="1" fontAlgn="base" latinLnBrk="0" hangingPunct="1">
              <a:lnSpc>
                <a:spcPct val="110000"/>
              </a:lnSpc>
              <a:spcBef>
                <a:spcPts val="1200"/>
              </a:spcBef>
              <a:spcAft>
                <a:spcPct val="0"/>
              </a:spcAft>
              <a:buClr>
                <a:srgbClr val="003365"/>
              </a:buClr>
              <a:buSzTx/>
              <a:buFontTx/>
              <a:buNone/>
              <a:tabLst/>
            </a:pPr>
            <a:r>
              <a:rPr lang="en-US"/>
              <a:t>Click to edit Master text styles</a:t>
            </a:r>
          </a:p>
        </p:txBody>
      </p:sp>
      <p:sp>
        <p:nvSpPr>
          <p:cNvPr id="9" name="Text Placeholder 3">
            <a:extLst>
              <a:ext uri="{FF2B5EF4-FFF2-40B4-BE49-F238E27FC236}">
                <a16:creationId xmlns:a16="http://schemas.microsoft.com/office/drawing/2014/main" id="{1099A6C5-E535-4C0A-A05F-179956E14A9B}"/>
              </a:ext>
            </a:extLst>
          </p:cNvPr>
          <p:cNvSpPr>
            <a:spLocks noGrp="1"/>
          </p:cNvSpPr>
          <p:nvPr>
            <p:ph type="body" sz="quarter" idx="12"/>
          </p:nvPr>
        </p:nvSpPr>
        <p:spPr>
          <a:xfrm>
            <a:off x="676073" y="3788920"/>
            <a:ext cx="3847593"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lvl1pPr marL="0" indent="0">
              <a:spcBef>
                <a:spcPts val="1200"/>
              </a:spcBef>
              <a:buClr>
                <a:srgbClr val="003365"/>
              </a:buClr>
              <a:buNone/>
              <a:defRPr lang="en-US" sz="1800" b="1" baseline="0" smtClean="0">
                <a:solidFill>
                  <a:schemeClr val="tx1"/>
                </a:solidFill>
                <a:latin typeface="+mj-lt"/>
              </a:defRPr>
            </a:lvl1pPr>
            <a:lvl2pPr marL="0" indent="0">
              <a:buClr>
                <a:srgbClr val="003365"/>
              </a:buClr>
              <a:buFont typeface="Arial" panose="020B0604020202020204" pitchFamily="34" charset="0"/>
              <a:buNone/>
              <a:defRPr lang="en-US" smtClean="0">
                <a:solidFill>
                  <a:schemeClr val="tx1"/>
                </a:solidFill>
              </a:defRPr>
            </a:lvl2pPr>
            <a:lvl3pPr>
              <a:defRPr lang="en-US" smtClean="0"/>
            </a:lvl3pPr>
            <a:lvl4pPr>
              <a:defRPr lang="en-US" smtClean="0"/>
            </a:lvl4pPr>
            <a:lvl5pPr>
              <a:defRPr lang="en-US"/>
            </a:lvl5pPr>
          </a:lstStyle>
          <a:p>
            <a:pPr marL="117475" lvl="0" indent="-117475">
              <a:lnSpc>
                <a:spcPct val="100000"/>
              </a:lnSpc>
              <a:spcBef>
                <a:spcPts val="0"/>
              </a:spcBef>
            </a:pPr>
            <a:r>
              <a:rPr lang="en-US"/>
              <a:t>Click to edit Master text styles</a:t>
            </a:r>
          </a:p>
          <a:p>
            <a:pPr marL="117475" lvl="1" indent="-117475">
              <a:lnSpc>
                <a:spcPct val="100000"/>
              </a:lnSpc>
              <a:spcBef>
                <a:spcPts val="0"/>
              </a:spcBef>
            </a:pPr>
            <a:r>
              <a:rPr lang="en-US"/>
              <a:t>Second level</a:t>
            </a:r>
          </a:p>
        </p:txBody>
      </p:sp>
      <p:sp>
        <p:nvSpPr>
          <p:cNvPr id="10" name="Text Placeholder 3">
            <a:extLst>
              <a:ext uri="{FF2B5EF4-FFF2-40B4-BE49-F238E27FC236}">
                <a16:creationId xmlns:a16="http://schemas.microsoft.com/office/drawing/2014/main" id="{0C03C4DB-DAF9-4D58-A1FA-ECF1CD5715B6}"/>
              </a:ext>
            </a:extLst>
          </p:cNvPr>
          <p:cNvSpPr>
            <a:spLocks noGrp="1"/>
          </p:cNvSpPr>
          <p:nvPr>
            <p:ph type="body" sz="quarter" idx="13"/>
          </p:nvPr>
        </p:nvSpPr>
        <p:spPr>
          <a:xfrm>
            <a:off x="4936788" y="3788920"/>
            <a:ext cx="3847593"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lvl1pPr marL="0" indent="0">
              <a:spcBef>
                <a:spcPts val="1200"/>
              </a:spcBef>
              <a:buClr>
                <a:srgbClr val="003365"/>
              </a:buClr>
              <a:buNone/>
              <a:defRPr lang="en-US" sz="1800" b="1" baseline="0" smtClean="0">
                <a:solidFill>
                  <a:schemeClr val="tx1"/>
                </a:solidFill>
                <a:latin typeface="+mj-lt"/>
              </a:defRPr>
            </a:lvl1pPr>
            <a:lvl2pPr marL="0" indent="0">
              <a:buClr>
                <a:srgbClr val="003365"/>
              </a:buClr>
              <a:buFont typeface="Arial" panose="020B0604020202020204" pitchFamily="34" charset="0"/>
              <a:buNone/>
              <a:defRPr lang="en-US" smtClean="0">
                <a:solidFill>
                  <a:schemeClr val="tx1"/>
                </a:solidFill>
              </a:defRPr>
            </a:lvl2pPr>
            <a:lvl3pPr>
              <a:defRPr lang="en-US" smtClean="0"/>
            </a:lvl3pPr>
            <a:lvl4pPr>
              <a:defRPr lang="en-US" smtClean="0"/>
            </a:lvl4pPr>
            <a:lvl5pPr>
              <a:defRPr lang="en-US"/>
            </a:lvl5pPr>
          </a:lstStyle>
          <a:p>
            <a:pPr marL="117475" lvl="0" indent="-117475">
              <a:lnSpc>
                <a:spcPct val="100000"/>
              </a:lnSpc>
              <a:spcBef>
                <a:spcPts val="0"/>
              </a:spcBef>
            </a:pPr>
            <a:r>
              <a:rPr lang="en-US"/>
              <a:t>Click to edit Master text styles</a:t>
            </a:r>
          </a:p>
          <a:p>
            <a:pPr marL="117475" lvl="1" indent="-117475">
              <a:lnSpc>
                <a:spcPct val="100000"/>
              </a:lnSpc>
              <a:spcBef>
                <a:spcPts val="0"/>
              </a:spcBef>
            </a:pPr>
            <a:r>
              <a:rPr lang="en-US"/>
              <a:t>Second level</a:t>
            </a:r>
          </a:p>
        </p:txBody>
      </p:sp>
    </p:spTree>
    <p:extLst>
      <p:ext uri="{BB962C8B-B14F-4D97-AF65-F5344CB8AC3E}">
        <p14:creationId xmlns:p14="http://schemas.microsoft.com/office/powerpoint/2010/main" val="1776150342"/>
      </p:ext>
    </p:extLst>
  </p:cSld>
  <p:clrMapOvr>
    <a:masterClrMapping/>
  </p:clrMapOvr>
  <p:extLst>
    <p:ext uri="{DCECCB84-F9BA-43D5-87BE-67443E8EF086}">
      <p15:sldGuideLst xmlns:p15="http://schemas.microsoft.com/office/powerpoint/2012/main">
        <p15:guide id="1" orient="horz" pos="1679">
          <p15:clr>
            <a:srgbClr val="FBAE40"/>
          </p15:clr>
        </p15:guide>
        <p15:guide id="2" orient="horz" pos="1961">
          <p15:clr>
            <a:srgbClr val="FBAE40"/>
          </p15:clr>
        </p15:guide>
        <p15:guide id="3" pos="42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Retail_cov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B9B5D0-2A59-44FA-B44C-4948B3EBA851}"/>
              </a:ext>
            </a:extLst>
          </p:cNvPr>
          <p:cNvPicPr>
            <a:picLocks noChangeAspect="1"/>
          </p:cNvPicPr>
          <p:nvPr userDrawn="1"/>
        </p:nvPicPr>
        <p:blipFill>
          <a:blip r:embed="rId2"/>
          <a:srcRect/>
          <a:stretch/>
        </p:blipFill>
        <p:spPr>
          <a:xfrm>
            <a:off x="0" y="0"/>
            <a:ext cx="10058400" cy="7772400"/>
          </a:xfrm>
          <a:prstGeom prst="rect">
            <a:avLst/>
          </a:prstGeom>
        </p:spPr>
      </p:pic>
      <p:graphicFrame>
        <p:nvGraphicFramePr>
          <p:cNvPr id="12" name="Table 14">
            <a:extLst>
              <a:ext uri="{FF2B5EF4-FFF2-40B4-BE49-F238E27FC236}">
                <a16:creationId xmlns:a16="http://schemas.microsoft.com/office/drawing/2014/main" id="{D85107A9-4C74-4F75-B51B-C8A57B90E62B}"/>
              </a:ext>
            </a:extLst>
          </p:cNvPr>
          <p:cNvGraphicFramePr>
            <a:graphicFrameLocks noGrp="1"/>
          </p:cNvGraphicFramePr>
          <p:nvPr userDrawn="1">
            <p:extLst>
              <p:ext uri="{D42A27DB-BD31-4B8C-83A1-F6EECF244321}">
                <p14:modId xmlns:p14="http://schemas.microsoft.com/office/powerpoint/2010/main" val="3299902110"/>
              </p:ext>
            </p:extLst>
          </p:nvPr>
        </p:nvGraphicFramePr>
        <p:xfrm>
          <a:off x="685800" y="7315200"/>
          <a:ext cx="1920240" cy="246888"/>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416212711"/>
                    </a:ext>
                  </a:extLst>
                </a:gridCol>
                <a:gridCol w="640080">
                  <a:extLst>
                    <a:ext uri="{9D8B030D-6E8A-4147-A177-3AD203B41FA5}">
                      <a16:colId xmlns:a16="http://schemas.microsoft.com/office/drawing/2014/main" val="1945067905"/>
                    </a:ext>
                  </a:extLst>
                </a:gridCol>
                <a:gridCol w="640080">
                  <a:extLst>
                    <a:ext uri="{9D8B030D-6E8A-4147-A177-3AD203B41FA5}">
                      <a16:colId xmlns:a16="http://schemas.microsoft.com/office/drawing/2014/main" val="2486297314"/>
                    </a:ext>
                  </a:extLst>
                </a:gridCol>
              </a:tblGrid>
              <a:tr h="246888">
                <a:tc>
                  <a:txBody>
                    <a:bodyPr/>
                    <a:lstStyle/>
                    <a:p>
                      <a:pPr>
                        <a:lnSpc>
                          <a:spcPct val="90000"/>
                        </a:lnSpc>
                      </a:pPr>
                      <a:r>
                        <a:rPr lang="en-US" sz="900" b="0" dirty="0">
                          <a:solidFill>
                            <a:srgbClr val="FFFFFF"/>
                          </a:solidFill>
                        </a:rPr>
                        <a:t>Not FDIC Insured</a:t>
                      </a:r>
                    </a:p>
                  </a:txBody>
                  <a:tcPr marL="54864"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90000"/>
                        </a:lnSpc>
                      </a:pPr>
                      <a:r>
                        <a:rPr lang="en-US" sz="900" b="0" dirty="0">
                          <a:solidFill>
                            <a:srgbClr val="FFFFFF"/>
                          </a:solidFill>
                        </a:rPr>
                        <a:t>May Lose Value</a:t>
                      </a:r>
                    </a:p>
                  </a:txBody>
                  <a:tcPr marL="54864"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90000"/>
                        </a:lnSpc>
                      </a:pPr>
                      <a:r>
                        <a:rPr lang="en-US" sz="900" b="0" dirty="0">
                          <a:solidFill>
                            <a:srgbClr val="FFFFFF"/>
                          </a:solidFill>
                        </a:rPr>
                        <a:t>No Bank Guarantee</a:t>
                      </a:r>
                    </a:p>
                  </a:txBody>
                  <a:tcPr marL="54864" marR="0" marT="0" marB="0">
                    <a:lnL w="6350" cap="flat" cmpd="sng" algn="ctr">
                      <a:solidFill>
                        <a:srgbClr val="FFFFFF"/>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8221470"/>
                  </a:ext>
                </a:extLst>
              </a:tr>
            </a:tbl>
          </a:graphicData>
        </a:graphic>
      </p:graphicFrame>
      <p:pic>
        <p:nvPicPr>
          <p:cNvPr id="13" name="Picture 12" descr="A picture containing drawing&#10;&#10;Description automatically generated">
            <a:extLst>
              <a:ext uri="{FF2B5EF4-FFF2-40B4-BE49-F238E27FC236}">
                <a16:creationId xmlns:a16="http://schemas.microsoft.com/office/drawing/2014/main" id="{8CA19E3C-E48A-4A8C-B9F6-ADB725DDDB3D}"/>
              </a:ext>
            </a:extLst>
          </p:cNvPr>
          <p:cNvPicPr>
            <a:picLocks noChangeAspect="1"/>
          </p:cNvPicPr>
          <p:nvPr userDrawn="1"/>
        </p:nvPicPr>
        <p:blipFill rotWithShape="1">
          <a:blip r:embed="rId3"/>
          <a:srcRect l="2323" t="16865" r="6173" b="23427"/>
          <a:stretch/>
        </p:blipFill>
        <p:spPr>
          <a:xfrm>
            <a:off x="6940296" y="475488"/>
            <a:ext cx="2432304" cy="377887"/>
          </a:xfrm>
          <a:prstGeom prst="rect">
            <a:avLst/>
          </a:prstGeom>
        </p:spPr>
      </p:pic>
      <p:cxnSp>
        <p:nvCxnSpPr>
          <p:cNvPr id="14" name="Straight Connector 13">
            <a:extLst>
              <a:ext uri="{FF2B5EF4-FFF2-40B4-BE49-F238E27FC236}">
                <a16:creationId xmlns:a16="http://schemas.microsoft.com/office/drawing/2014/main" id="{EE8467AA-210F-4303-AA4D-C62387921D20}"/>
              </a:ext>
            </a:extLst>
          </p:cNvPr>
          <p:cNvCxnSpPr/>
          <p:nvPr userDrawn="1"/>
        </p:nvCxnSpPr>
        <p:spPr bwMode="auto">
          <a:xfrm>
            <a:off x="685800" y="3374136"/>
            <a:ext cx="8686800" cy="0"/>
          </a:xfrm>
          <a:prstGeom prst="line">
            <a:avLst/>
          </a:pr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Rectangle 6"/>
          <p:cNvSpPr>
            <a:spLocks noChangeArrowheads="1"/>
          </p:cNvSpPr>
          <p:nvPr userDrawn="1"/>
        </p:nvSpPr>
        <p:spPr bwMode="auto">
          <a:xfrm>
            <a:off x="8645699" y="7315200"/>
            <a:ext cx="7086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101621" tIns="0" rIns="0" bIns="0">
            <a:spAutoFit/>
          </a:bodyPr>
          <a:lstStyle/>
          <a:p>
            <a:pPr algn="r" defTabSz="1019175"/>
            <a:endParaRPr lang="en-US" sz="800" dirty="0">
              <a:solidFill>
                <a:srgbClr val="FFFFFF"/>
              </a:solidFill>
              <a:latin typeface="+mn-lt"/>
              <a:cs typeface="Arial" panose="020B0604020202020204" pitchFamily="34" charset="0"/>
            </a:endParaRPr>
          </a:p>
          <a:p>
            <a:pPr algn="r" defTabSz="1019175"/>
            <a:r>
              <a:rPr lang="en-US" sz="800" dirty="0">
                <a:solidFill>
                  <a:srgbClr val="FFFFFF"/>
                </a:solidFill>
                <a:latin typeface="+mn-lt"/>
                <a:cs typeface="Arial" panose="020B0604020202020204" pitchFamily="34" charset="0"/>
              </a:rPr>
              <a:t>329686  3/22</a:t>
            </a:r>
          </a:p>
        </p:txBody>
      </p:sp>
      <p:sp>
        <p:nvSpPr>
          <p:cNvPr id="39938" name="Rectangle 2"/>
          <p:cNvSpPr>
            <a:spLocks noGrp="1" noChangeArrowheads="1"/>
          </p:cNvSpPr>
          <p:nvPr>
            <p:ph type="ctrTitle" hasCustomPrompt="1"/>
          </p:nvPr>
        </p:nvSpPr>
        <p:spPr>
          <a:xfrm>
            <a:off x="685800" y="1912064"/>
            <a:ext cx="8686800" cy="1280160"/>
          </a:xfrm>
        </p:spPr>
        <p:txBody>
          <a:bodyPr lIns="0" tIns="0" rIns="0" bIns="0" anchor="b" anchorCtr="0"/>
          <a:lstStyle>
            <a:lvl1pPr>
              <a:lnSpc>
                <a:spcPct val="100000"/>
              </a:lnSpc>
              <a:defRPr sz="3600" b="1" smtClean="0">
                <a:solidFill>
                  <a:srgbClr val="FFFFFF"/>
                </a:solidFill>
                <a:latin typeface="+mj-lt"/>
              </a:defRPr>
            </a:lvl1pPr>
          </a:lstStyle>
          <a:p>
            <a:pPr lvl="0"/>
            <a:r>
              <a:rPr lang="en-US" noProof="0" dirty="0"/>
              <a:t>Enter title here</a:t>
            </a:r>
          </a:p>
        </p:txBody>
      </p:sp>
      <p:sp>
        <p:nvSpPr>
          <p:cNvPr id="15" name="Text Placeholder 3">
            <a:extLst>
              <a:ext uri="{FF2B5EF4-FFF2-40B4-BE49-F238E27FC236}">
                <a16:creationId xmlns:a16="http://schemas.microsoft.com/office/drawing/2014/main" id="{B46B726A-7DDC-4302-B7DC-681FF0AFDD4E}"/>
              </a:ext>
            </a:extLst>
          </p:cNvPr>
          <p:cNvSpPr>
            <a:spLocks noGrp="1"/>
          </p:cNvSpPr>
          <p:nvPr>
            <p:ph type="body" sz="quarter" idx="11"/>
          </p:nvPr>
        </p:nvSpPr>
        <p:spPr>
          <a:xfrm>
            <a:off x="598249" y="3788920"/>
            <a:ext cx="3847593"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lvl1pPr>
              <a:spcBef>
                <a:spcPts val="1200"/>
              </a:spcBef>
              <a:buClr>
                <a:srgbClr val="003365"/>
              </a:buClr>
              <a:defRPr lang="en-US" sz="1800" b="1" baseline="0" smtClean="0">
                <a:solidFill>
                  <a:srgbClr val="FFFFFF"/>
                </a:solidFill>
                <a:latin typeface="+mj-lt"/>
              </a:defRPr>
            </a:lvl1pPr>
            <a:lvl2pPr marL="117475" indent="-117475">
              <a:buClr>
                <a:srgbClr val="003365"/>
              </a:buClr>
              <a:buFont typeface="Arial" panose="020B0604020202020204" pitchFamily="34" charset="0"/>
              <a:buChar char="•"/>
              <a:defRPr lang="en-US" smtClean="0">
                <a:solidFill>
                  <a:srgbClr val="FFFFFF"/>
                </a:solidFill>
              </a:defRPr>
            </a:lvl2pPr>
            <a:lvl3pPr>
              <a:defRPr lang="en-US" smtClean="0"/>
            </a:lvl3pPr>
            <a:lvl4pPr>
              <a:defRPr lang="en-US" smtClean="0"/>
            </a:lvl4pPr>
            <a:lvl5pPr>
              <a:defRPr lang="en-US"/>
            </a:lvl5pPr>
          </a:lstStyle>
          <a:p>
            <a:pPr marL="117475" lvl="0" indent="-117475">
              <a:lnSpc>
                <a:spcPct val="100000"/>
              </a:lnSpc>
              <a:spcBef>
                <a:spcPts val="0"/>
              </a:spcBef>
            </a:pPr>
            <a:r>
              <a:rPr lang="en-US"/>
              <a:t>Click to edit Master text styles</a:t>
            </a:r>
          </a:p>
          <a:p>
            <a:pPr marL="117475" lvl="1" indent="-117475">
              <a:lnSpc>
                <a:spcPct val="100000"/>
              </a:lnSpc>
              <a:spcBef>
                <a:spcPts val="0"/>
              </a:spcBef>
            </a:pPr>
            <a:r>
              <a:rPr lang="en-US"/>
              <a:t>Second level</a:t>
            </a:r>
          </a:p>
        </p:txBody>
      </p:sp>
      <p:sp>
        <p:nvSpPr>
          <p:cNvPr id="16" name="Text Placeholder 3">
            <a:extLst>
              <a:ext uri="{FF2B5EF4-FFF2-40B4-BE49-F238E27FC236}">
                <a16:creationId xmlns:a16="http://schemas.microsoft.com/office/drawing/2014/main" id="{A59F1AB5-B789-4D36-BBC9-F8EEB08123D2}"/>
              </a:ext>
            </a:extLst>
          </p:cNvPr>
          <p:cNvSpPr>
            <a:spLocks noGrp="1"/>
          </p:cNvSpPr>
          <p:nvPr>
            <p:ph type="body" sz="quarter" idx="12"/>
          </p:nvPr>
        </p:nvSpPr>
        <p:spPr>
          <a:xfrm>
            <a:off x="4858964" y="3788920"/>
            <a:ext cx="3847593"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lvl1pPr>
              <a:spcBef>
                <a:spcPts val="1200"/>
              </a:spcBef>
              <a:buClr>
                <a:srgbClr val="003365"/>
              </a:buClr>
              <a:defRPr lang="en-US" sz="1800" b="1" baseline="0" smtClean="0">
                <a:solidFill>
                  <a:srgbClr val="FFFFFF"/>
                </a:solidFill>
                <a:latin typeface="+mj-lt"/>
              </a:defRPr>
            </a:lvl1pPr>
            <a:lvl2pPr marL="117475" indent="-117475">
              <a:buClr>
                <a:srgbClr val="003365"/>
              </a:buClr>
              <a:buFont typeface="Arial" panose="020B0604020202020204" pitchFamily="34" charset="0"/>
              <a:buChar char="•"/>
              <a:defRPr lang="en-US" smtClean="0">
                <a:solidFill>
                  <a:srgbClr val="FFFFFF"/>
                </a:solidFill>
              </a:defRPr>
            </a:lvl2pPr>
            <a:lvl3pPr>
              <a:defRPr lang="en-US" smtClean="0"/>
            </a:lvl3pPr>
            <a:lvl4pPr>
              <a:defRPr lang="en-US" smtClean="0"/>
            </a:lvl4pPr>
            <a:lvl5pPr>
              <a:defRPr lang="en-US"/>
            </a:lvl5pPr>
          </a:lstStyle>
          <a:p>
            <a:pPr marL="117475" lvl="0" indent="-117475">
              <a:lnSpc>
                <a:spcPct val="100000"/>
              </a:lnSpc>
              <a:spcBef>
                <a:spcPts val="0"/>
              </a:spcBef>
            </a:pPr>
            <a:r>
              <a:rPr lang="en-US"/>
              <a:t>Click to edit Master text styles</a:t>
            </a:r>
          </a:p>
          <a:p>
            <a:pPr marL="117475" lvl="1" indent="-117475">
              <a:lnSpc>
                <a:spcPct val="100000"/>
              </a:lnSpc>
              <a:spcBef>
                <a:spcPts val="0"/>
              </a:spcBef>
            </a:pPr>
            <a:r>
              <a:rPr lang="en-US"/>
              <a:t>Second level</a:t>
            </a:r>
          </a:p>
        </p:txBody>
      </p:sp>
    </p:spTree>
    <p:extLst>
      <p:ext uri="{BB962C8B-B14F-4D97-AF65-F5344CB8AC3E}">
        <p14:creationId xmlns:p14="http://schemas.microsoft.com/office/powerpoint/2010/main" val="31170227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49">
          <p15:clr>
            <a:srgbClr val="FBAE40"/>
          </p15:clr>
        </p15:guide>
        <p15:guide id="2" pos="45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tail_presenta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B9B5D0-2A59-44FA-B44C-4948B3EBA851}"/>
              </a:ext>
            </a:extLst>
          </p:cNvPr>
          <p:cNvPicPr>
            <a:picLocks noChangeAspect="1"/>
          </p:cNvPicPr>
          <p:nvPr/>
        </p:nvPicPr>
        <p:blipFill>
          <a:blip r:embed="rId2"/>
          <a:srcRect/>
          <a:stretch/>
        </p:blipFill>
        <p:spPr>
          <a:xfrm>
            <a:off x="0" y="0"/>
            <a:ext cx="10058400" cy="77724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8CA19E3C-E48A-4A8C-B9F6-ADB725DDDB3D}"/>
              </a:ext>
            </a:extLst>
          </p:cNvPr>
          <p:cNvPicPr>
            <a:picLocks noChangeAspect="1"/>
          </p:cNvPicPr>
          <p:nvPr/>
        </p:nvPicPr>
        <p:blipFill rotWithShape="1">
          <a:blip r:embed="rId3"/>
          <a:srcRect l="2323" t="16865" r="6173" b="23427"/>
          <a:stretch/>
        </p:blipFill>
        <p:spPr>
          <a:xfrm>
            <a:off x="6940296" y="475488"/>
            <a:ext cx="2432304" cy="377887"/>
          </a:xfrm>
          <a:prstGeom prst="rect">
            <a:avLst/>
          </a:prstGeom>
        </p:spPr>
      </p:pic>
      <p:cxnSp>
        <p:nvCxnSpPr>
          <p:cNvPr id="14" name="Straight Connector 13">
            <a:extLst>
              <a:ext uri="{FF2B5EF4-FFF2-40B4-BE49-F238E27FC236}">
                <a16:creationId xmlns:a16="http://schemas.microsoft.com/office/drawing/2014/main" id="{EE8467AA-210F-4303-AA4D-C62387921D20}"/>
              </a:ext>
            </a:extLst>
          </p:cNvPr>
          <p:cNvCxnSpPr/>
          <p:nvPr/>
        </p:nvCxnSpPr>
        <p:spPr bwMode="auto">
          <a:xfrm>
            <a:off x="685800" y="3374136"/>
            <a:ext cx="8686800" cy="0"/>
          </a:xfrm>
          <a:prstGeom prst="line">
            <a:avLst/>
          </a:pr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Rectangle 6"/>
          <p:cNvSpPr>
            <a:spLocks noChangeArrowheads="1"/>
          </p:cNvSpPr>
          <p:nvPr/>
        </p:nvSpPr>
        <p:spPr bwMode="auto">
          <a:xfrm>
            <a:off x="8645700" y="7315200"/>
            <a:ext cx="7086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101621" tIns="0" rIns="0" bIns="0">
            <a:spAutoFit/>
          </a:bodyPr>
          <a:lstStyle/>
          <a:p>
            <a:pPr algn="r" defTabSz="1019175"/>
            <a:endParaRPr lang="en-US" sz="800" dirty="0">
              <a:solidFill>
                <a:srgbClr val="FFFFFF"/>
              </a:solidFill>
              <a:latin typeface="+mn-lt"/>
              <a:cs typeface="Arial" panose="020B0604020202020204" pitchFamily="34" charset="0"/>
            </a:endParaRPr>
          </a:p>
          <a:p>
            <a:pPr algn="r" defTabSz="1019175"/>
            <a:r>
              <a:rPr lang="en-US" sz="800" dirty="0">
                <a:solidFill>
                  <a:srgbClr val="FFFFFF"/>
                </a:solidFill>
                <a:latin typeface="+mn-lt"/>
                <a:cs typeface="Arial" panose="020B0604020202020204" pitchFamily="34" charset="0"/>
              </a:rPr>
              <a:t>329686  3/22</a:t>
            </a:r>
          </a:p>
        </p:txBody>
      </p:sp>
      <p:sp>
        <p:nvSpPr>
          <p:cNvPr id="39938" name="Rectangle 2"/>
          <p:cNvSpPr>
            <a:spLocks noGrp="1" noChangeArrowheads="1"/>
          </p:cNvSpPr>
          <p:nvPr>
            <p:ph type="ctrTitle" hasCustomPrompt="1"/>
          </p:nvPr>
        </p:nvSpPr>
        <p:spPr>
          <a:xfrm>
            <a:off x="685800" y="1912064"/>
            <a:ext cx="8686800" cy="1280160"/>
          </a:xfrm>
        </p:spPr>
        <p:txBody>
          <a:bodyPr lIns="0" tIns="0" rIns="0" bIns="0" anchor="b" anchorCtr="0"/>
          <a:lstStyle>
            <a:lvl1pPr>
              <a:lnSpc>
                <a:spcPct val="100000"/>
              </a:lnSpc>
              <a:defRPr sz="3600" b="1" smtClean="0">
                <a:solidFill>
                  <a:srgbClr val="FFFFFF"/>
                </a:solidFill>
                <a:latin typeface="+mj-lt"/>
              </a:defRPr>
            </a:lvl1pPr>
          </a:lstStyle>
          <a:p>
            <a:pPr lvl="0"/>
            <a:r>
              <a:rPr lang="en-US" noProof="0" dirty="0"/>
              <a:t>Enter title here</a:t>
            </a:r>
          </a:p>
        </p:txBody>
      </p:sp>
      <p:sp>
        <p:nvSpPr>
          <p:cNvPr id="15" name="Text Placeholder 3">
            <a:extLst>
              <a:ext uri="{FF2B5EF4-FFF2-40B4-BE49-F238E27FC236}">
                <a16:creationId xmlns:a16="http://schemas.microsoft.com/office/drawing/2014/main" id="{B46B726A-7DDC-4302-B7DC-681FF0AFDD4E}"/>
              </a:ext>
            </a:extLst>
          </p:cNvPr>
          <p:cNvSpPr>
            <a:spLocks noGrp="1"/>
          </p:cNvSpPr>
          <p:nvPr>
            <p:ph type="body" sz="quarter" idx="11"/>
          </p:nvPr>
        </p:nvSpPr>
        <p:spPr>
          <a:xfrm>
            <a:off x="598249" y="3788920"/>
            <a:ext cx="3847593"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lvl1pPr>
              <a:spcBef>
                <a:spcPts val="1200"/>
              </a:spcBef>
              <a:buClr>
                <a:srgbClr val="003365"/>
              </a:buClr>
              <a:defRPr lang="en-US" sz="1800" b="1" baseline="0" smtClean="0">
                <a:solidFill>
                  <a:srgbClr val="FFFFFF"/>
                </a:solidFill>
                <a:latin typeface="+mj-lt"/>
              </a:defRPr>
            </a:lvl1pPr>
            <a:lvl2pPr marL="117475" indent="-117475">
              <a:buClr>
                <a:srgbClr val="003365"/>
              </a:buClr>
              <a:buFont typeface="Arial" panose="020B0604020202020204" pitchFamily="34" charset="0"/>
              <a:buChar char="•"/>
              <a:defRPr lang="en-US" smtClean="0">
                <a:solidFill>
                  <a:srgbClr val="FFFFFF"/>
                </a:solidFill>
              </a:defRPr>
            </a:lvl2pPr>
            <a:lvl3pPr>
              <a:defRPr lang="en-US" smtClean="0"/>
            </a:lvl3pPr>
            <a:lvl4pPr>
              <a:defRPr lang="en-US" smtClean="0"/>
            </a:lvl4pPr>
            <a:lvl5pPr>
              <a:defRPr lang="en-US"/>
            </a:lvl5pPr>
          </a:lstStyle>
          <a:p>
            <a:pPr marL="117475" lvl="0" indent="-117475">
              <a:lnSpc>
                <a:spcPct val="100000"/>
              </a:lnSpc>
              <a:spcBef>
                <a:spcPts val="0"/>
              </a:spcBef>
            </a:pPr>
            <a:r>
              <a:rPr lang="en-US"/>
              <a:t>Click to edit Master text styles</a:t>
            </a:r>
          </a:p>
          <a:p>
            <a:pPr marL="117475" lvl="1" indent="-117475">
              <a:lnSpc>
                <a:spcPct val="100000"/>
              </a:lnSpc>
              <a:spcBef>
                <a:spcPts val="0"/>
              </a:spcBef>
            </a:pPr>
            <a:r>
              <a:rPr lang="en-US"/>
              <a:t>Second level</a:t>
            </a:r>
          </a:p>
        </p:txBody>
      </p:sp>
      <p:sp>
        <p:nvSpPr>
          <p:cNvPr id="16" name="Text Placeholder 3">
            <a:extLst>
              <a:ext uri="{FF2B5EF4-FFF2-40B4-BE49-F238E27FC236}">
                <a16:creationId xmlns:a16="http://schemas.microsoft.com/office/drawing/2014/main" id="{A59F1AB5-B789-4D36-BBC9-F8EEB08123D2}"/>
              </a:ext>
            </a:extLst>
          </p:cNvPr>
          <p:cNvSpPr>
            <a:spLocks noGrp="1"/>
          </p:cNvSpPr>
          <p:nvPr>
            <p:ph type="body" sz="quarter" idx="12"/>
          </p:nvPr>
        </p:nvSpPr>
        <p:spPr>
          <a:xfrm>
            <a:off x="4858964" y="3788920"/>
            <a:ext cx="3847593"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lvl1pPr>
              <a:spcBef>
                <a:spcPts val="1200"/>
              </a:spcBef>
              <a:buClr>
                <a:srgbClr val="003365"/>
              </a:buClr>
              <a:defRPr lang="en-US" sz="1800" b="1" baseline="0" smtClean="0">
                <a:solidFill>
                  <a:srgbClr val="FFFFFF"/>
                </a:solidFill>
                <a:latin typeface="+mj-lt"/>
              </a:defRPr>
            </a:lvl1pPr>
            <a:lvl2pPr marL="117475" indent="-117475">
              <a:buClr>
                <a:srgbClr val="003365"/>
              </a:buClr>
              <a:buFont typeface="Arial" panose="020B0604020202020204" pitchFamily="34" charset="0"/>
              <a:buChar char="•"/>
              <a:defRPr lang="en-US" smtClean="0">
                <a:solidFill>
                  <a:srgbClr val="FFFFFF"/>
                </a:solidFill>
              </a:defRPr>
            </a:lvl2pPr>
            <a:lvl3pPr>
              <a:defRPr lang="en-US" smtClean="0"/>
            </a:lvl3pPr>
            <a:lvl4pPr>
              <a:defRPr lang="en-US" smtClean="0"/>
            </a:lvl4pPr>
            <a:lvl5pPr>
              <a:defRPr lang="en-US"/>
            </a:lvl5pPr>
          </a:lstStyle>
          <a:p>
            <a:pPr marL="117475" lvl="0" indent="-117475">
              <a:lnSpc>
                <a:spcPct val="100000"/>
              </a:lnSpc>
              <a:spcBef>
                <a:spcPts val="0"/>
              </a:spcBef>
            </a:pPr>
            <a:r>
              <a:rPr lang="en-US"/>
              <a:t>Click to edit Master text styles</a:t>
            </a:r>
          </a:p>
          <a:p>
            <a:pPr marL="117475" lvl="1" indent="-117475">
              <a:lnSpc>
                <a:spcPct val="100000"/>
              </a:lnSpc>
              <a:spcBef>
                <a:spcPts val="0"/>
              </a:spcBef>
            </a:pPr>
            <a:r>
              <a:rPr lang="en-US"/>
              <a:t>Second level</a:t>
            </a:r>
          </a:p>
        </p:txBody>
      </p:sp>
      <p:graphicFrame>
        <p:nvGraphicFramePr>
          <p:cNvPr id="10" name="Table 14">
            <a:extLst>
              <a:ext uri="{FF2B5EF4-FFF2-40B4-BE49-F238E27FC236}">
                <a16:creationId xmlns:a16="http://schemas.microsoft.com/office/drawing/2014/main" id="{852F9895-25F6-4BDC-8E85-D04D84BEC186}"/>
              </a:ext>
            </a:extLst>
          </p:cNvPr>
          <p:cNvGraphicFramePr>
            <a:graphicFrameLocks noGrp="1"/>
          </p:cNvGraphicFramePr>
          <p:nvPr>
            <p:extLst>
              <p:ext uri="{D42A27DB-BD31-4B8C-83A1-F6EECF244321}">
                <p14:modId xmlns:p14="http://schemas.microsoft.com/office/powerpoint/2010/main" val="4160363151"/>
              </p:ext>
            </p:extLst>
          </p:nvPr>
        </p:nvGraphicFramePr>
        <p:xfrm>
          <a:off x="714984" y="7315200"/>
          <a:ext cx="1920240" cy="246888"/>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416212711"/>
                    </a:ext>
                  </a:extLst>
                </a:gridCol>
                <a:gridCol w="640080">
                  <a:extLst>
                    <a:ext uri="{9D8B030D-6E8A-4147-A177-3AD203B41FA5}">
                      <a16:colId xmlns:a16="http://schemas.microsoft.com/office/drawing/2014/main" val="1945067905"/>
                    </a:ext>
                  </a:extLst>
                </a:gridCol>
                <a:gridCol w="640080">
                  <a:extLst>
                    <a:ext uri="{9D8B030D-6E8A-4147-A177-3AD203B41FA5}">
                      <a16:colId xmlns:a16="http://schemas.microsoft.com/office/drawing/2014/main" val="2486297314"/>
                    </a:ext>
                  </a:extLst>
                </a:gridCol>
              </a:tblGrid>
              <a:tr h="246888">
                <a:tc>
                  <a:txBody>
                    <a:bodyPr/>
                    <a:lstStyle/>
                    <a:p>
                      <a:pPr>
                        <a:lnSpc>
                          <a:spcPct val="90000"/>
                        </a:lnSpc>
                      </a:pPr>
                      <a:r>
                        <a:rPr lang="en-US" sz="900" b="0" dirty="0">
                          <a:solidFill>
                            <a:srgbClr val="FFFFFF"/>
                          </a:solidFill>
                        </a:rPr>
                        <a:t>Not FDIC Insured</a:t>
                      </a:r>
                    </a:p>
                  </a:txBody>
                  <a:tcPr marL="54864"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90000"/>
                        </a:lnSpc>
                      </a:pPr>
                      <a:r>
                        <a:rPr lang="en-US" sz="900" b="0" dirty="0">
                          <a:solidFill>
                            <a:srgbClr val="FFFFFF"/>
                          </a:solidFill>
                        </a:rPr>
                        <a:t>May Lose Value</a:t>
                      </a:r>
                    </a:p>
                  </a:txBody>
                  <a:tcPr marL="54864"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90000"/>
                        </a:lnSpc>
                      </a:pPr>
                      <a:r>
                        <a:rPr lang="en-US" sz="900" b="0" dirty="0">
                          <a:solidFill>
                            <a:srgbClr val="FFFFFF"/>
                          </a:solidFill>
                        </a:rPr>
                        <a:t>No Bank Guarantee</a:t>
                      </a:r>
                    </a:p>
                  </a:txBody>
                  <a:tcPr marL="54864" marR="0" marT="0" marB="0">
                    <a:lnL w="6350" cap="flat" cmpd="sng" algn="ctr">
                      <a:solidFill>
                        <a:srgbClr val="FFFFFF"/>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8221470"/>
                  </a:ext>
                </a:extLst>
              </a:tr>
            </a:tbl>
          </a:graphicData>
        </a:graphic>
      </p:graphicFrame>
    </p:spTree>
    <p:extLst>
      <p:ext uri="{BB962C8B-B14F-4D97-AF65-F5344CB8AC3E}">
        <p14:creationId xmlns:p14="http://schemas.microsoft.com/office/powerpoint/2010/main" val="6626363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49">
          <p15:clr>
            <a:srgbClr val="FBAE40"/>
          </p15:clr>
        </p15:guide>
        <p15:guide id="2" pos="4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A37F56-25B1-4F17-92B8-EF2BB66A96FA}"/>
              </a:ext>
            </a:extLst>
          </p:cNvPr>
          <p:cNvPicPr>
            <a:picLocks noChangeAspect="1"/>
          </p:cNvPicPr>
          <p:nvPr/>
        </p:nvPicPr>
        <p:blipFill>
          <a:blip r:embed="rId2"/>
          <a:srcRect/>
          <a:stretch/>
        </p:blipFill>
        <p:spPr>
          <a:xfrm>
            <a:off x="0" y="0"/>
            <a:ext cx="10058400" cy="77724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0317DAEF-661E-492E-A364-D4FD10466E55}"/>
              </a:ext>
            </a:extLst>
          </p:cNvPr>
          <p:cNvPicPr>
            <a:picLocks noChangeAspect="1"/>
          </p:cNvPicPr>
          <p:nvPr/>
        </p:nvPicPr>
        <p:blipFill rotWithShape="1">
          <a:blip r:embed="rId3"/>
          <a:srcRect l="2323" t="16865" r="6173" b="23427"/>
          <a:stretch/>
        </p:blipFill>
        <p:spPr>
          <a:xfrm>
            <a:off x="6940296" y="475488"/>
            <a:ext cx="2432304" cy="377887"/>
          </a:xfrm>
          <a:prstGeom prst="rect">
            <a:avLst/>
          </a:prstGeom>
        </p:spPr>
      </p:pic>
      <p:cxnSp>
        <p:nvCxnSpPr>
          <p:cNvPr id="7" name="Straight Connector 6">
            <a:extLst>
              <a:ext uri="{FF2B5EF4-FFF2-40B4-BE49-F238E27FC236}">
                <a16:creationId xmlns:a16="http://schemas.microsoft.com/office/drawing/2014/main" id="{FEF825D6-47B0-47A0-A3F7-106F8D32C773}"/>
              </a:ext>
            </a:extLst>
          </p:cNvPr>
          <p:cNvCxnSpPr/>
          <p:nvPr/>
        </p:nvCxnSpPr>
        <p:spPr bwMode="auto">
          <a:xfrm>
            <a:off x="685800" y="3374136"/>
            <a:ext cx="8686800" cy="0"/>
          </a:xfrm>
          <a:prstGeom prst="line">
            <a:avLst/>
          </a:pr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938" name="Rectangle 2"/>
          <p:cNvSpPr>
            <a:spLocks noGrp="1" noChangeArrowheads="1"/>
          </p:cNvSpPr>
          <p:nvPr>
            <p:ph type="ctrTitle"/>
          </p:nvPr>
        </p:nvSpPr>
        <p:spPr>
          <a:xfrm>
            <a:off x="685800" y="1912064"/>
            <a:ext cx="8686800" cy="128016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b" anchorCtr="0" compatLnSpc="1">
            <a:prstTxWarp prst="textNoShape">
              <a:avLst/>
            </a:prstTxWarp>
          </a:bodyPr>
          <a:lstStyle>
            <a:lvl1pPr>
              <a:lnSpc>
                <a:spcPct val="100000"/>
              </a:lnSpc>
              <a:defRPr lang="en-US" sz="3600" noProof="0" dirty="0" smtClean="0">
                <a:solidFill>
                  <a:srgbClr val="FFFFFF"/>
                </a:solidFill>
                <a:latin typeface="+mj-lt"/>
              </a:defRPr>
            </a:lvl1pPr>
          </a:lstStyle>
          <a:p>
            <a:pPr lvl="0"/>
            <a:r>
              <a:rPr lang="en-US" noProof="0"/>
              <a:t>Click to edit Master title style</a:t>
            </a:r>
            <a:endParaRPr lang="en-US" noProof="0" dirty="0"/>
          </a:p>
        </p:txBody>
      </p:sp>
      <p:pic>
        <p:nvPicPr>
          <p:cNvPr id="8" name="Picture 7">
            <a:extLst>
              <a:ext uri="{FF2B5EF4-FFF2-40B4-BE49-F238E27FC236}">
                <a16:creationId xmlns:a16="http://schemas.microsoft.com/office/drawing/2014/main" id="{35A9E0DF-79A2-415E-A74B-22ABDEB892A4}"/>
              </a:ext>
            </a:extLst>
          </p:cNvPr>
          <p:cNvPicPr>
            <a:picLocks noChangeAspect="1"/>
          </p:cNvPicPr>
          <p:nvPr userDrawn="1"/>
        </p:nvPicPr>
        <p:blipFill>
          <a:blip r:embed="rId2"/>
          <a:srcRect/>
          <a:stretch/>
        </p:blipFill>
        <p:spPr>
          <a:xfrm>
            <a:off x="0" y="0"/>
            <a:ext cx="10058400" cy="77724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DC80BC47-746D-4B71-924D-E8BBB56F20C3}"/>
              </a:ext>
            </a:extLst>
          </p:cNvPr>
          <p:cNvPicPr>
            <a:picLocks noChangeAspect="1"/>
          </p:cNvPicPr>
          <p:nvPr userDrawn="1"/>
        </p:nvPicPr>
        <p:blipFill rotWithShape="1">
          <a:blip r:embed="rId3"/>
          <a:srcRect l="2323" t="16865" r="6173" b="23427"/>
          <a:stretch/>
        </p:blipFill>
        <p:spPr>
          <a:xfrm>
            <a:off x="6940296" y="475488"/>
            <a:ext cx="2432304" cy="377887"/>
          </a:xfrm>
          <a:prstGeom prst="rect">
            <a:avLst/>
          </a:prstGeom>
        </p:spPr>
      </p:pic>
      <p:cxnSp>
        <p:nvCxnSpPr>
          <p:cNvPr id="10" name="Straight Connector 9">
            <a:extLst>
              <a:ext uri="{FF2B5EF4-FFF2-40B4-BE49-F238E27FC236}">
                <a16:creationId xmlns:a16="http://schemas.microsoft.com/office/drawing/2014/main" id="{0679819A-2373-4335-B354-9E89196F7600}"/>
              </a:ext>
            </a:extLst>
          </p:cNvPr>
          <p:cNvCxnSpPr/>
          <p:nvPr userDrawn="1"/>
        </p:nvCxnSpPr>
        <p:spPr bwMode="auto">
          <a:xfrm>
            <a:off x="685800" y="3374136"/>
            <a:ext cx="8686800" cy="0"/>
          </a:xfrm>
          <a:prstGeom prst="line">
            <a:avLst/>
          </a:pr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5378462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4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line headlin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792163" y="1389888"/>
            <a:ext cx="8339137" cy="473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357276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92163" y="1389888"/>
            <a:ext cx="8339137" cy="4732338"/>
          </a:xfrm>
        </p:spPr>
        <p:txBody>
          <a:bodyPr/>
          <a:lstStyle>
            <a:lvl1pPr marL="0" indent="0">
              <a:buFont typeface="Arial" panose="020B0604020202020204" pitchFamily="34" charset="0"/>
              <a:buNone/>
              <a:defRPr sz="1400" b="1"/>
            </a:lvl1pPr>
            <a:lvl2pPr>
              <a:buClr>
                <a:srgbClr val="007CC6"/>
              </a:buClr>
              <a:defRPr sz="1400"/>
            </a:lvl2pPr>
            <a:lvl3pPr>
              <a:buClr>
                <a:srgbClr val="007CC6"/>
              </a:buClr>
              <a:defRPr sz="1200"/>
            </a:lvl3pPr>
            <a:lvl4pPr>
              <a:buClr>
                <a:srgbClr val="007CC6"/>
              </a:buClr>
              <a:defRPr sz="1200"/>
            </a:lvl4pPr>
            <a:lvl5pPr>
              <a:buClr>
                <a:srgbClr val="007CC6"/>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382467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p">
    <p:spTree>
      <p:nvGrpSpPr>
        <p:cNvPr id="1" name=""/>
        <p:cNvGrpSpPr/>
        <p:nvPr/>
      </p:nvGrpSpPr>
      <p:grpSpPr>
        <a:xfrm>
          <a:off x="0" y="0"/>
          <a:ext cx="0" cy="0"/>
          <a:chOff x="0" y="0"/>
          <a:chExt cx="0" cy="0"/>
        </a:xfrm>
      </p:grpSpPr>
      <p:sp>
        <p:nvSpPr>
          <p:cNvPr id="2" name="Title 1"/>
          <p:cNvSpPr>
            <a:spLocks noGrp="1"/>
          </p:cNvSpPr>
          <p:nvPr>
            <p:ph type="title"/>
          </p:nvPr>
        </p:nvSpPr>
        <p:spPr>
          <a:xfrm>
            <a:off x="694944" y="395410"/>
            <a:ext cx="440318" cy="535686"/>
          </a:xfrm>
        </p:spPr>
        <p:txBody>
          <a:bodyPr lIns="0" rIns="0"/>
          <a:lstStyle>
            <a:lvl1pPr algn="ctr">
              <a:defRPr sz="100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689131" y="1939158"/>
            <a:ext cx="5477369" cy="4183067"/>
          </a:xfrm>
        </p:spPr>
        <p:txBody>
          <a:bodyPr/>
          <a:lstStyle>
            <a:lvl1pPr marL="0" indent="0">
              <a:buFont typeface="Arial" panose="020B0604020202020204" pitchFamily="34" charset="0"/>
              <a:buNone/>
              <a:defRPr sz="2000" b="0"/>
            </a:lvl1pPr>
            <a:lvl2pPr marL="436563" indent="-149225">
              <a:buClr>
                <a:srgbClr val="007CC6"/>
              </a:buClr>
              <a:buFont typeface="Arial" panose="020B0604020202020204" pitchFamily="34" charset="0"/>
              <a:buChar char="•"/>
              <a:defRPr sz="1600" b="0"/>
            </a:lvl2pPr>
            <a:lvl3pPr marL="457200" indent="-173038">
              <a:buClr>
                <a:srgbClr val="007CC6"/>
              </a:buClr>
              <a:buFont typeface="Arial" panose="020B0604020202020204" pitchFamily="34" charset="0"/>
              <a:buChar char="•"/>
              <a:defRPr lang="en-US" sz="1600" b="0" dirty="0" smtClean="0">
                <a:solidFill>
                  <a:srgbClr val="000000"/>
                </a:solidFill>
                <a:latin typeface="+mn-lt"/>
                <a:ea typeface="ＭＳ Ｐゴシック" charset="-128"/>
                <a:cs typeface="Arial" panose="020B0604020202020204" pitchFamily="34" charset="0"/>
              </a:defRPr>
            </a:lvl3pPr>
            <a:lvl4pPr marL="457200" indent="-173038">
              <a:buClr>
                <a:srgbClr val="007CC6"/>
              </a:buClr>
              <a:buFont typeface="Arial" panose="020B0604020202020204" pitchFamily="34" charset="0"/>
              <a:buChar char="•"/>
              <a:defRPr lang="en-US" sz="1600" b="0" dirty="0" smtClean="0">
                <a:solidFill>
                  <a:srgbClr val="000000"/>
                </a:solidFill>
                <a:latin typeface="+mn-lt"/>
                <a:ea typeface="ＭＳ Ｐゴシック" charset="-128"/>
                <a:cs typeface="Arial" panose="020B0604020202020204" pitchFamily="34" charset="0"/>
              </a:defRPr>
            </a:lvl4pPr>
            <a:lvl5pPr marL="457200" indent="-173038">
              <a:buClr>
                <a:srgbClr val="007CC6"/>
              </a:buClr>
              <a:buFont typeface="Arial" panose="020B0604020202020204" pitchFamily="34" charset="0"/>
              <a:buChar char="•"/>
              <a:defRPr lang="en-US" sz="1600" b="0" dirty="0" smtClean="0">
                <a:solidFill>
                  <a:srgbClr val="000000"/>
                </a:solidFill>
                <a:latin typeface="+mn-lt"/>
                <a:ea typeface="ＭＳ Ｐゴシック" charset="-128"/>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
        <p:nvSpPr>
          <p:cNvPr id="11" name="Text Placeholder 10">
            <a:extLst>
              <a:ext uri="{FF2B5EF4-FFF2-40B4-BE49-F238E27FC236}">
                <a16:creationId xmlns:a16="http://schemas.microsoft.com/office/drawing/2014/main" id="{5986D497-3471-4401-84CD-9EA23F5E913D}"/>
              </a:ext>
            </a:extLst>
          </p:cNvPr>
          <p:cNvSpPr>
            <a:spLocks noGrp="1"/>
          </p:cNvSpPr>
          <p:nvPr>
            <p:ph type="body" sz="quarter" idx="11"/>
          </p:nvPr>
        </p:nvSpPr>
        <p:spPr>
          <a:xfrm>
            <a:off x="1371600" y="1143000"/>
            <a:ext cx="7794900" cy="449318"/>
          </a:xfrm>
        </p:spPr>
        <p:txBody>
          <a:bodyPr lIns="0" rIns="0"/>
          <a:lstStyle>
            <a:lvl1pPr marL="0" indent="0">
              <a:buNone/>
              <a:defRPr sz="2400" b="1"/>
            </a:lvl1pPr>
            <a:lvl2pPr marL="287338" indent="0">
              <a:buNone/>
              <a:defRPr sz="5000" b="1"/>
            </a:lvl2pPr>
            <a:lvl3pPr marL="571500" indent="0">
              <a:buNone/>
              <a:defRPr sz="5000" b="1"/>
            </a:lvl3pPr>
            <a:lvl4pPr marL="857250" indent="0">
              <a:buNone/>
              <a:defRPr sz="5000" b="1"/>
            </a:lvl4pPr>
            <a:lvl5pPr marL="1144587" indent="0">
              <a:buNone/>
              <a:defRPr sz="5000" b="1"/>
            </a:lvl5pPr>
          </a:lstStyle>
          <a:p>
            <a:pPr lvl="0"/>
            <a:r>
              <a:rPr lang="en-US" dirty="0"/>
              <a:t>Click</a:t>
            </a:r>
          </a:p>
        </p:txBody>
      </p:sp>
      <p:sp>
        <p:nvSpPr>
          <p:cNvPr id="10" name="Title 1">
            <a:extLst>
              <a:ext uri="{FF2B5EF4-FFF2-40B4-BE49-F238E27FC236}">
                <a16:creationId xmlns:a16="http://schemas.microsoft.com/office/drawing/2014/main" id="{1D529B80-25B5-4DFE-925F-774A41F385B3}"/>
              </a:ext>
            </a:extLst>
          </p:cNvPr>
          <p:cNvSpPr txBox="1">
            <a:spLocks/>
          </p:cNvSpPr>
          <p:nvPr userDrawn="1"/>
        </p:nvSpPr>
        <p:spPr bwMode="gray">
          <a:xfrm>
            <a:off x="208191" y="368490"/>
            <a:ext cx="791231"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lvl1pPr algn="l" defTabSz="1019175" rtl="0" eaLnBrk="1" fontAlgn="base" hangingPunct="1">
              <a:lnSpc>
                <a:spcPct val="90000"/>
              </a:lnSpc>
              <a:spcBef>
                <a:spcPct val="0"/>
              </a:spcBef>
              <a:spcAft>
                <a:spcPct val="0"/>
              </a:spcAft>
              <a:defRPr sz="2000" b="1">
                <a:solidFill>
                  <a:srgbClr val="000000"/>
                </a:solidFill>
                <a:latin typeface="+mj-lt"/>
                <a:ea typeface="ＭＳ Ｐゴシック" charset="-128"/>
                <a:cs typeface="Arial" panose="020B0604020202020204" pitchFamily="34" charset="0"/>
              </a:defRPr>
            </a:lvl1pPr>
            <a:lvl2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2pPr>
            <a:lvl3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3pPr>
            <a:lvl4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4pPr>
            <a:lvl5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5pPr>
            <a:lvl6pPr marL="457200" algn="l" defTabSz="1019175" rtl="0" eaLnBrk="1" fontAlgn="base" hangingPunct="1">
              <a:spcBef>
                <a:spcPct val="0"/>
              </a:spcBef>
              <a:spcAft>
                <a:spcPct val="0"/>
              </a:spcAft>
              <a:defRPr>
                <a:solidFill>
                  <a:schemeClr val="folHlink"/>
                </a:solidFill>
                <a:latin typeface="Arial" charset="0"/>
                <a:ea typeface="ＭＳ Ｐゴシック" charset="0"/>
              </a:defRPr>
            </a:lvl6pPr>
            <a:lvl7pPr marL="914400" algn="l" defTabSz="1019175" rtl="0" eaLnBrk="1" fontAlgn="base" hangingPunct="1">
              <a:spcBef>
                <a:spcPct val="0"/>
              </a:spcBef>
              <a:spcAft>
                <a:spcPct val="0"/>
              </a:spcAft>
              <a:defRPr>
                <a:solidFill>
                  <a:schemeClr val="folHlink"/>
                </a:solidFill>
                <a:latin typeface="Arial" charset="0"/>
                <a:ea typeface="ＭＳ Ｐゴシック" charset="0"/>
              </a:defRPr>
            </a:lvl7pPr>
            <a:lvl8pPr marL="1371600" algn="l" defTabSz="1019175" rtl="0" eaLnBrk="1" fontAlgn="base" hangingPunct="1">
              <a:spcBef>
                <a:spcPct val="0"/>
              </a:spcBef>
              <a:spcAft>
                <a:spcPct val="0"/>
              </a:spcAft>
              <a:defRPr>
                <a:solidFill>
                  <a:schemeClr val="folHlink"/>
                </a:solidFill>
                <a:latin typeface="Arial" charset="0"/>
                <a:ea typeface="ＭＳ Ｐゴシック" charset="0"/>
              </a:defRPr>
            </a:lvl8pPr>
            <a:lvl9pPr marL="1828800" algn="l" defTabSz="1019175" rtl="0" eaLnBrk="1" fontAlgn="base" hangingPunct="1">
              <a:spcBef>
                <a:spcPct val="0"/>
              </a:spcBef>
              <a:spcAft>
                <a:spcPct val="0"/>
              </a:spcAft>
              <a:defRPr>
                <a:solidFill>
                  <a:schemeClr val="folHlink"/>
                </a:solidFill>
                <a:latin typeface="Arial" charset="0"/>
                <a:ea typeface="ＭＳ Ｐゴシック" charset="0"/>
              </a:defRPr>
            </a:lvl9pPr>
          </a:lstStyle>
          <a:p>
            <a:r>
              <a:rPr lang="en-US" sz="2400" kern="0" dirty="0">
                <a:solidFill>
                  <a:schemeClr val="tx2"/>
                </a:solidFill>
              </a:rPr>
              <a:t>TIP</a:t>
            </a:r>
          </a:p>
        </p:txBody>
      </p:sp>
    </p:spTree>
    <p:extLst>
      <p:ext uri="{BB962C8B-B14F-4D97-AF65-F5344CB8AC3E}">
        <p14:creationId xmlns:p14="http://schemas.microsoft.com/office/powerpoint/2010/main" val="201184529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e-line headline/2 columns">
    <p:spTree>
      <p:nvGrpSpPr>
        <p:cNvPr id="1" name=""/>
        <p:cNvGrpSpPr/>
        <p:nvPr/>
      </p:nvGrpSpPr>
      <p:grpSpPr>
        <a:xfrm>
          <a:off x="0" y="0"/>
          <a:ext cx="0" cy="0"/>
          <a:chOff x="0" y="0"/>
          <a:chExt cx="0" cy="0"/>
        </a:xfrm>
      </p:grpSpPr>
      <p:sp>
        <p:nvSpPr>
          <p:cNvPr id="2" name="Title 1"/>
          <p:cNvSpPr>
            <a:spLocks noGrp="1"/>
          </p:cNvSpPr>
          <p:nvPr>
            <p:ph type="title"/>
          </p:nvPr>
        </p:nvSpPr>
        <p:spPr>
          <a:xfrm>
            <a:off x="793750" y="731520"/>
            <a:ext cx="8359775" cy="3159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93750" y="1389888"/>
            <a:ext cx="3892550"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buClr>
                <a:srgbClr val="007CC6"/>
              </a:buClr>
              <a:defRPr lang="en-US" smtClean="0"/>
            </a:lvl1pPr>
            <a:lvl2pPr>
              <a:buClr>
                <a:srgbClr val="007CC6"/>
              </a:buClr>
              <a:defRPr lang="en-US" smtClean="0"/>
            </a:lvl2pPr>
            <a:lvl3pPr>
              <a:buClr>
                <a:srgbClr val="007CC6"/>
              </a:buClr>
              <a:defRPr lang="en-US" smtClean="0"/>
            </a:lvl3pPr>
            <a:lvl4pPr>
              <a:buClr>
                <a:srgbClr val="007CC6"/>
              </a:buClr>
              <a:defRPr lang="en-US" smtClean="0"/>
            </a:lvl4pPr>
            <a:lvl5pPr>
              <a:buClr>
                <a:srgbClr val="007CC6"/>
              </a:buCl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1328" y="1389888"/>
            <a:ext cx="3894138"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buClr>
                <a:srgbClr val="007CC6"/>
              </a:buClr>
              <a:defRPr lang="en-US" smtClean="0"/>
            </a:lvl1pPr>
            <a:lvl2pPr>
              <a:buClr>
                <a:srgbClr val="007CC6"/>
              </a:buClr>
              <a:defRPr lang="en-US" smtClean="0"/>
            </a:lvl2pPr>
            <a:lvl3pPr>
              <a:buClr>
                <a:srgbClr val="007CC6"/>
              </a:buClr>
              <a:defRPr lang="en-US" smtClean="0"/>
            </a:lvl3pPr>
            <a:lvl4pPr>
              <a:buClr>
                <a:srgbClr val="007CC6"/>
              </a:buClr>
              <a:defRPr lang="en-US" smtClean="0"/>
            </a:lvl4pPr>
            <a:lvl5pPr>
              <a:buClr>
                <a:srgbClr val="007CC6"/>
              </a:buCl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302491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793750" y="731520"/>
            <a:ext cx="8359775" cy="3159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93750" y="1389888"/>
            <a:ext cx="3892550"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1" smtClean="0"/>
            </a:lvl1pPr>
            <a:lvl2pPr>
              <a:buClr>
                <a:srgbClr val="007CC6"/>
              </a:buClr>
              <a:defRPr lang="en-US" smtClean="0"/>
            </a:lvl2pPr>
            <a:lvl3pPr>
              <a:buClr>
                <a:srgbClr val="007CC6"/>
              </a:buClr>
              <a:defRPr lang="en-US" smtClean="0"/>
            </a:lvl3pPr>
            <a:lvl4pPr>
              <a:buClr>
                <a:srgbClr val="007CC6"/>
              </a:buClr>
              <a:defRPr lang="en-US" smtClean="0"/>
            </a:lvl4pPr>
            <a:lvl5pPr>
              <a:buClr>
                <a:srgbClr val="007CC6"/>
              </a:buCl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1328" y="1389888"/>
            <a:ext cx="3894138"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1" smtClean="0"/>
            </a:lvl1pPr>
            <a:lvl2pPr>
              <a:buClr>
                <a:srgbClr val="007CC6"/>
              </a:buClr>
              <a:defRPr lang="en-US" smtClean="0"/>
            </a:lvl2pPr>
            <a:lvl3pPr>
              <a:buClr>
                <a:srgbClr val="007CC6"/>
              </a:buClr>
              <a:defRPr lang="en-US" smtClean="0"/>
            </a:lvl3pPr>
            <a:lvl4pPr>
              <a:buClr>
                <a:srgbClr val="007CC6"/>
              </a:buClr>
              <a:defRPr lang="en-US" smtClean="0"/>
            </a:lvl4pPr>
            <a:lvl5pPr>
              <a:buClr>
                <a:srgbClr val="007CC6"/>
              </a:buCl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18675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BF5BC-02DF-4CD8-A714-BDD28F133662}"/>
              </a:ext>
            </a:extLst>
          </p:cNvPr>
          <p:cNvSpPr/>
          <p:nvPr/>
        </p:nvSpPr>
        <p:spPr>
          <a:xfrm>
            <a:off x="0" y="0"/>
            <a:ext cx="10058400" cy="274320"/>
          </a:xfrm>
          <a:prstGeom prst="rect">
            <a:avLst/>
          </a:prstGeom>
          <a:solidFill>
            <a:srgbClr val="003365"/>
          </a:solidFill>
        </p:spPr>
        <p:txBody>
          <a:bodyPr wrap="square" rtlCol="0" anchor="ctr">
            <a:spAutoFit/>
          </a:bodyPr>
          <a:lstStyle/>
          <a:p>
            <a:pPr algn="l"/>
            <a:endParaRPr lang="en-US" noProof="0" dirty="0">
              <a:latin typeface="Arial" panose="020B0604020202020204" pitchFamily="34" charset="0"/>
              <a:cs typeface="Arial" panose="020B0604020202020204" pitchFamily="34" charset="0"/>
            </a:endParaRPr>
          </a:p>
        </p:txBody>
      </p:sp>
      <p:sp>
        <p:nvSpPr>
          <p:cNvPr id="1026" name="Rectangle 2"/>
          <p:cNvSpPr>
            <a:spLocks noGrp="1" noChangeArrowheads="1"/>
          </p:cNvSpPr>
          <p:nvPr>
            <p:ph type="title"/>
          </p:nvPr>
        </p:nvSpPr>
        <p:spPr bwMode="gray">
          <a:xfrm>
            <a:off x="793750" y="731520"/>
            <a:ext cx="8359775"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792163" y="1389888"/>
            <a:ext cx="8339137" cy="306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ChangeArrowheads="1"/>
          </p:cNvSpPr>
          <p:nvPr/>
        </p:nvSpPr>
        <p:spPr bwMode="auto">
          <a:xfrm>
            <a:off x="9186863" y="7099300"/>
            <a:ext cx="209550" cy="21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50835" rIns="45704" bIns="50835">
            <a:spAutoFit/>
          </a:bodyPr>
          <a:lstStyle/>
          <a:p>
            <a:pPr algn="r" defTabSz="1019175">
              <a:lnSpc>
                <a:spcPct val="90000"/>
              </a:lnSpc>
            </a:pPr>
            <a:fld id="{83CC7474-DF72-47AC-A062-3527B7E588CB}" type="slidenum">
              <a:rPr lang="en-US" sz="800">
                <a:solidFill>
                  <a:srgbClr val="000000"/>
                </a:solidFill>
                <a:latin typeface="+mn-lt"/>
                <a:cs typeface="Arial" panose="020B0604020202020204" pitchFamily="34" charset="0"/>
              </a:rPr>
              <a:pPr algn="r" defTabSz="1019175">
                <a:lnSpc>
                  <a:spcPct val="90000"/>
                </a:lnSpc>
              </a:pPr>
              <a:t>‹#›</a:t>
            </a:fld>
            <a:endParaRPr lang="en-US" sz="800">
              <a:solidFill>
                <a:srgbClr val="000000"/>
              </a:solidFill>
              <a:latin typeface="+mn-lt"/>
              <a:cs typeface="Arial" panose="020B0604020202020204" pitchFamily="34" charset="0"/>
            </a:endParaRPr>
          </a:p>
        </p:txBody>
      </p:sp>
      <p:pic>
        <p:nvPicPr>
          <p:cNvPr id="1029" name="Picture 39"/>
          <p:cNvPicPr>
            <a:picLocks noChangeAspect="1" noChangeArrowheads="1"/>
          </p:cNvPicPr>
          <p:nvPr/>
        </p:nvPicPr>
        <p:blipFill>
          <a:blip r:embed="rId22">
            <a:extLst>
              <a:ext uri="{28A0092B-C50C-407E-A947-70E740481C1C}">
                <a14:useLocalDpi xmlns:a14="http://schemas.microsoft.com/office/drawing/2010/main" val="0"/>
              </a:ext>
            </a:extLst>
          </a:blip>
          <a:stretch>
            <a:fillRect/>
          </a:stretch>
        </p:blipFill>
        <p:spPr bwMode="auto">
          <a:xfrm>
            <a:off x="8218488" y="7078195"/>
            <a:ext cx="963612" cy="23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ChangeArrowheads="1"/>
          </p:cNvSpPr>
          <p:nvPr/>
        </p:nvSpPr>
        <p:spPr bwMode="auto">
          <a:xfrm>
            <a:off x="802723" y="7008813"/>
            <a:ext cx="811162" cy="34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101621" tIns="50812" rIns="101621" bIns="50812">
            <a:spAutoFit/>
          </a:bodyPr>
          <a:lstStyle/>
          <a:p>
            <a:pPr algn="l" defTabSz="1019175"/>
            <a:endParaRPr lang="en-US" sz="800" dirty="0">
              <a:solidFill>
                <a:srgbClr val="000000"/>
              </a:solidFill>
              <a:latin typeface="+mn-lt"/>
              <a:cs typeface="Arial" panose="020B0604020202020204" pitchFamily="34" charset="0"/>
            </a:endParaRPr>
          </a:p>
          <a:p>
            <a:pPr algn="l" defTabSz="1019175"/>
            <a:r>
              <a:rPr lang="en-US" sz="800" dirty="0">
                <a:solidFill>
                  <a:srgbClr val="000000"/>
                </a:solidFill>
                <a:latin typeface="+mn-lt"/>
                <a:cs typeface="Arial" panose="020B0604020202020204" pitchFamily="34" charset="0"/>
              </a:rPr>
              <a:t>329686  3/22</a:t>
            </a:r>
          </a:p>
        </p:txBody>
      </p:sp>
      <p:sp>
        <p:nvSpPr>
          <p:cNvPr id="9" name="Rectangle 8">
            <a:extLst>
              <a:ext uri="{FF2B5EF4-FFF2-40B4-BE49-F238E27FC236}">
                <a16:creationId xmlns:a16="http://schemas.microsoft.com/office/drawing/2014/main" id="{238C85A6-DED2-4387-B229-A8DE2B56C266}"/>
              </a:ext>
            </a:extLst>
          </p:cNvPr>
          <p:cNvSpPr/>
          <p:nvPr userDrawn="1"/>
        </p:nvSpPr>
        <p:spPr>
          <a:xfrm>
            <a:off x="0" y="0"/>
            <a:ext cx="10058400" cy="274320"/>
          </a:xfrm>
          <a:prstGeom prst="rect">
            <a:avLst/>
          </a:prstGeom>
          <a:solidFill>
            <a:srgbClr val="003365"/>
          </a:solidFill>
        </p:spPr>
        <p:txBody>
          <a:bodyPr wrap="square" rtlCol="0" anchor="ctr">
            <a:spAutoFit/>
          </a:bodyPr>
          <a:lstStyle/>
          <a:p>
            <a:pPr algn="l"/>
            <a:endParaRPr lang="en-US"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94207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42"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Lst>
  <p:txStyles>
    <p:titleStyle>
      <a:lvl1pPr algn="l" defTabSz="1019175" rtl="0" eaLnBrk="1" fontAlgn="base" hangingPunct="1">
        <a:lnSpc>
          <a:spcPct val="90000"/>
        </a:lnSpc>
        <a:spcBef>
          <a:spcPct val="0"/>
        </a:spcBef>
        <a:spcAft>
          <a:spcPct val="0"/>
        </a:spcAft>
        <a:defRPr sz="2000" b="1">
          <a:solidFill>
            <a:srgbClr val="000000"/>
          </a:solidFill>
          <a:latin typeface="+mj-lt"/>
          <a:ea typeface="ＭＳ Ｐゴシック" charset="-128"/>
          <a:cs typeface="Arial" panose="020B0604020202020204" pitchFamily="34" charset="0"/>
        </a:defRPr>
      </a:lvl1pPr>
      <a:lvl2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2pPr>
      <a:lvl3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3pPr>
      <a:lvl4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4pPr>
      <a:lvl5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5pPr>
      <a:lvl6pPr marL="457200" algn="l" defTabSz="1019175" rtl="0" eaLnBrk="1" fontAlgn="base" hangingPunct="1">
        <a:spcBef>
          <a:spcPct val="0"/>
        </a:spcBef>
        <a:spcAft>
          <a:spcPct val="0"/>
        </a:spcAft>
        <a:defRPr>
          <a:solidFill>
            <a:schemeClr val="folHlink"/>
          </a:solidFill>
          <a:latin typeface="Arial" charset="0"/>
          <a:ea typeface="ＭＳ Ｐゴシック" charset="0"/>
        </a:defRPr>
      </a:lvl6pPr>
      <a:lvl7pPr marL="914400" algn="l" defTabSz="1019175" rtl="0" eaLnBrk="1" fontAlgn="base" hangingPunct="1">
        <a:spcBef>
          <a:spcPct val="0"/>
        </a:spcBef>
        <a:spcAft>
          <a:spcPct val="0"/>
        </a:spcAft>
        <a:defRPr>
          <a:solidFill>
            <a:schemeClr val="folHlink"/>
          </a:solidFill>
          <a:latin typeface="Arial" charset="0"/>
          <a:ea typeface="ＭＳ Ｐゴシック" charset="0"/>
        </a:defRPr>
      </a:lvl7pPr>
      <a:lvl8pPr marL="1371600" algn="l" defTabSz="1019175" rtl="0" eaLnBrk="1" fontAlgn="base" hangingPunct="1">
        <a:spcBef>
          <a:spcPct val="0"/>
        </a:spcBef>
        <a:spcAft>
          <a:spcPct val="0"/>
        </a:spcAft>
        <a:defRPr>
          <a:solidFill>
            <a:schemeClr val="folHlink"/>
          </a:solidFill>
          <a:latin typeface="Arial" charset="0"/>
          <a:ea typeface="ＭＳ Ｐゴシック" charset="0"/>
        </a:defRPr>
      </a:lvl8pPr>
      <a:lvl9pPr marL="1828800" algn="l" defTabSz="1019175" rtl="0" eaLnBrk="1" fontAlgn="base" hangingPunct="1">
        <a:spcBef>
          <a:spcPct val="0"/>
        </a:spcBef>
        <a:spcAft>
          <a:spcPct val="0"/>
        </a:spcAft>
        <a:defRPr>
          <a:solidFill>
            <a:schemeClr val="folHlink"/>
          </a:solidFill>
          <a:latin typeface="Arial" charset="0"/>
          <a:ea typeface="ＭＳ Ｐゴシック" charset="0"/>
        </a:defRPr>
      </a:lvl9pPr>
    </p:titleStyle>
    <p:bodyStyle>
      <a:lvl1pPr marL="117475" indent="-117475" algn="l" defTabSz="1019175" rtl="0" eaLnBrk="1" fontAlgn="base" hangingPunct="1">
        <a:lnSpc>
          <a:spcPct val="110000"/>
        </a:lnSpc>
        <a:spcBef>
          <a:spcPct val="80000"/>
        </a:spcBef>
        <a:spcAft>
          <a:spcPct val="0"/>
        </a:spcAft>
        <a:buClr>
          <a:srgbClr val="007CC6"/>
        </a:buClr>
        <a:buChar char="•"/>
        <a:defRPr sz="1400">
          <a:solidFill>
            <a:srgbClr val="000000"/>
          </a:solidFill>
          <a:latin typeface="+mn-lt"/>
          <a:ea typeface="ＭＳ Ｐゴシック" charset="-128"/>
          <a:cs typeface="Arial" panose="020B0604020202020204" pitchFamily="34" charset="0"/>
        </a:defRPr>
      </a:lvl1pPr>
      <a:lvl2pPr marL="436563" indent="-149225" algn="l" defTabSz="1019175" rtl="0" eaLnBrk="1" fontAlgn="base" hangingPunct="1">
        <a:lnSpc>
          <a:spcPct val="110000"/>
        </a:lnSpc>
        <a:spcBef>
          <a:spcPct val="0"/>
        </a:spcBef>
        <a:spcAft>
          <a:spcPct val="0"/>
        </a:spcAft>
        <a:buClr>
          <a:srgbClr val="007CC6"/>
        </a:buClr>
        <a:buFont typeface="Arial Black" pitchFamily="34" charset="0"/>
        <a:buChar char="–"/>
        <a:defRPr sz="1400">
          <a:solidFill>
            <a:srgbClr val="000000"/>
          </a:solidFill>
          <a:latin typeface="+mn-lt"/>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rgbClr val="007CC6"/>
        </a:buClr>
        <a:buChar char="•"/>
        <a:defRPr sz="1200">
          <a:solidFill>
            <a:srgbClr val="000000"/>
          </a:solidFill>
          <a:latin typeface="+mn-lt"/>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rgbClr val="007CC6"/>
        </a:buClr>
        <a:buFont typeface="Arial" charset="0"/>
        <a:buChar char="–"/>
        <a:defRPr sz="1200">
          <a:solidFill>
            <a:srgbClr val="000000"/>
          </a:solidFill>
          <a:latin typeface="+mn-lt"/>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rgbClr val="007CC6"/>
        </a:buClr>
        <a:buFont typeface="Arial" charset="0"/>
        <a:buChar char="•"/>
        <a:defRPr sz="1200">
          <a:solidFill>
            <a:srgbClr val="000000"/>
          </a:solidFill>
          <a:latin typeface="+mn-lt"/>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Arial"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Arial"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Arial"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experian.com/freez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transunion.com/credit-freeze" TargetMode="External"/><Relationship Id="rId5" Type="http://schemas.openxmlformats.org/officeDocument/2006/relationships/hyperlink" Target="http://www.innovis.com/personal/securityfreeze" TargetMode="External"/><Relationship Id="rId4" Type="http://schemas.openxmlformats.org/officeDocument/2006/relationships/hyperlink" Target="http://www.equifax.com/personal/credit-report-service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C3715D-FFD3-4700-8077-556EF77433C1}"/>
              </a:ext>
            </a:extLst>
          </p:cNvPr>
          <p:cNvSpPr>
            <a:spLocks noGrp="1"/>
          </p:cNvSpPr>
          <p:nvPr>
            <p:ph type="ctrTitle"/>
          </p:nvPr>
        </p:nvSpPr>
        <p:spPr/>
        <p:txBody>
          <a:bodyPr/>
          <a:lstStyle/>
          <a:p>
            <a:r>
              <a:rPr lang="en-US" dirty="0"/>
              <a:t>Preventing identity theft </a:t>
            </a:r>
            <a:br>
              <a:rPr lang="en-US" dirty="0"/>
            </a:br>
            <a:r>
              <a:rPr lang="en-US" dirty="0"/>
              <a:t>and cybercrime</a:t>
            </a:r>
          </a:p>
        </p:txBody>
      </p:sp>
      <p:sp>
        <p:nvSpPr>
          <p:cNvPr id="12" name="Text Placeholder 11">
            <a:extLst>
              <a:ext uri="{FF2B5EF4-FFF2-40B4-BE49-F238E27FC236}">
                <a16:creationId xmlns:a16="http://schemas.microsoft.com/office/drawing/2014/main" id="{E6324714-7505-40DD-9FAD-90C8155CD76D}"/>
              </a:ext>
            </a:extLst>
          </p:cNvPr>
          <p:cNvSpPr>
            <a:spLocks noGrp="1"/>
          </p:cNvSpPr>
          <p:nvPr>
            <p:ph type="body" sz="quarter" idx="11"/>
          </p:nvPr>
        </p:nvSpPr>
        <p:spPr>
          <a:xfrm>
            <a:off x="598249" y="3788920"/>
            <a:ext cx="8774351" cy="914400"/>
          </a:xfrm>
        </p:spPr>
        <p:txBody>
          <a:bodyPr/>
          <a:lstStyle/>
          <a:p>
            <a:endParaRPr lang="en-US" dirty="0"/>
          </a:p>
        </p:txBody>
      </p:sp>
    </p:spTree>
    <p:extLst>
      <p:ext uri="{BB962C8B-B14F-4D97-AF65-F5344CB8AC3E}">
        <p14:creationId xmlns:p14="http://schemas.microsoft.com/office/powerpoint/2010/main" val="3686418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67B69DFA-DE02-4FF4-B7EC-1B7F5DB28A9F}"/>
              </a:ext>
            </a:extLst>
          </p:cNvPr>
          <p:cNvCxnSpPr>
            <a:cxnSpLocks/>
          </p:cNvCxnSpPr>
          <p:nvPr/>
        </p:nvCxnSpPr>
        <p:spPr>
          <a:xfrm>
            <a:off x="2374232" y="5870402"/>
            <a:ext cx="902218" cy="0"/>
          </a:xfrm>
          <a:prstGeom prst="straightConnector1">
            <a:avLst/>
          </a:prstGeom>
          <a:noFill/>
          <a:ln w="38100" cap="flat" cmpd="sng" algn="ctr">
            <a:solidFill>
              <a:schemeClr val="accent6"/>
            </a:solidFill>
            <a:prstDash val="solid"/>
            <a:tailEnd type="oval"/>
          </a:ln>
          <a:effectLst/>
        </p:spPr>
      </p:cxnSp>
      <p:sp>
        <p:nvSpPr>
          <p:cNvPr id="27" name="Rectangle 2050">
            <a:extLst>
              <a:ext uri="{FF2B5EF4-FFF2-40B4-BE49-F238E27FC236}">
                <a16:creationId xmlns:a16="http://schemas.microsoft.com/office/drawing/2014/main" id="{A185F0D2-AA75-434E-8D89-C9EE93628EE7}"/>
              </a:ext>
            </a:extLst>
          </p:cNvPr>
          <p:cNvSpPr>
            <a:spLocks noChangeArrowheads="1"/>
          </p:cNvSpPr>
          <p:nvPr/>
        </p:nvSpPr>
        <p:spPr bwMode="auto">
          <a:xfrm>
            <a:off x="911225" y="5618942"/>
            <a:ext cx="1618488" cy="502920"/>
          </a:xfrm>
          <a:prstGeom prst="rect">
            <a:avLst/>
          </a:prstGeom>
          <a:solidFill>
            <a:srgbClr val="FFC000"/>
          </a:solidFill>
          <a:ln>
            <a:noFill/>
          </a:ln>
        </p:spPr>
        <p:txBody>
          <a:bodyPr lIns="75962" tIns="37981" rIns="75962" bIns="37981" anchor="ctr"/>
          <a:lstStyle/>
          <a:p>
            <a:pPr fontAlgn="auto">
              <a:spcBef>
                <a:spcPts val="0"/>
              </a:spcBef>
              <a:spcAft>
                <a:spcPts val="0"/>
              </a:spcAft>
            </a:pPr>
            <a:r>
              <a:rPr lang="en-US" sz="1400" b="1" kern="0" dirty="0">
                <a:solidFill>
                  <a:prstClr val="black"/>
                </a:solidFill>
                <a:latin typeface="Arial" panose="020B0604020202020204" pitchFamily="34" charset="0"/>
                <a:cs typeface="Arial" panose="020B0604020202020204" pitchFamily="34" charset="0"/>
              </a:rPr>
              <a:t>Unsolicited attachments</a:t>
            </a:r>
          </a:p>
        </p:txBody>
      </p:sp>
      <p:sp>
        <p:nvSpPr>
          <p:cNvPr id="3" name="Title 2">
            <a:extLst>
              <a:ext uri="{FF2B5EF4-FFF2-40B4-BE49-F238E27FC236}">
                <a16:creationId xmlns:a16="http://schemas.microsoft.com/office/drawing/2014/main" id="{E017407F-5536-44DA-B958-36A72D673E6F}"/>
              </a:ext>
            </a:extLst>
          </p:cNvPr>
          <p:cNvSpPr>
            <a:spLocks noGrp="1"/>
          </p:cNvSpPr>
          <p:nvPr>
            <p:ph type="title"/>
          </p:nvPr>
        </p:nvSpPr>
        <p:spPr/>
        <p:txBody>
          <a:bodyPr/>
          <a:lstStyle/>
          <a:p>
            <a:r>
              <a:rPr lang="en-US" dirty="0"/>
              <a:t>2</a:t>
            </a:r>
          </a:p>
        </p:txBody>
      </p:sp>
      <p:sp>
        <p:nvSpPr>
          <p:cNvPr id="5" name="Text Placeholder 4">
            <a:extLst>
              <a:ext uri="{FF2B5EF4-FFF2-40B4-BE49-F238E27FC236}">
                <a16:creationId xmlns:a16="http://schemas.microsoft.com/office/drawing/2014/main" id="{BB0C9793-2511-4707-ACA6-F33800062DA4}"/>
              </a:ext>
            </a:extLst>
          </p:cNvPr>
          <p:cNvSpPr>
            <a:spLocks noGrp="1"/>
          </p:cNvSpPr>
          <p:nvPr>
            <p:ph type="body" sz="quarter" idx="10"/>
          </p:nvPr>
        </p:nvSpPr>
        <p:spPr/>
        <p:txBody>
          <a:bodyPr/>
          <a:lstStyle/>
          <a:p>
            <a:endParaRPr lang="en-US"/>
          </a:p>
        </p:txBody>
      </p:sp>
      <p:sp>
        <p:nvSpPr>
          <p:cNvPr id="6" name="Text Placeholder 5">
            <a:extLst>
              <a:ext uri="{FF2B5EF4-FFF2-40B4-BE49-F238E27FC236}">
                <a16:creationId xmlns:a16="http://schemas.microsoft.com/office/drawing/2014/main" id="{C9EE4460-D7A5-4C03-98B0-89A0BB596A51}"/>
              </a:ext>
            </a:extLst>
          </p:cNvPr>
          <p:cNvSpPr>
            <a:spLocks noGrp="1"/>
          </p:cNvSpPr>
          <p:nvPr>
            <p:ph type="body" sz="quarter" idx="11"/>
          </p:nvPr>
        </p:nvSpPr>
        <p:spPr/>
        <p:txBody>
          <a:bodyPr/>
          <a:lstStyle/>
          <a:p>
            <a:pPr fontAlgn="auto">
              <a:spcBef>
                <a:spcPts val="0"/>
              </a:spcBef>
              <a:spcAft>
                <a:spcPts val="0"/>
              </a:spcAft>
            </a:pPr>
            <a:r>
              <a:rPr lang="en-US" sz="2400" b="1" kern="0" dirty="0">
                <a:solidFill>
                  <a:prstClr val="black"/>
                </a:solidFill>
                <a:latin typeface="Arial" panose="020B0604020202020204" pitchFamily="34" charset="0"/>
                <a:cs typeface="Arial" panose="020B0604020202020204" pitchFamily="34" charset="0"/>
              </a:rPr>
              <a:t>Keep your products free of malware</a:t>
            </a:r>
          </a:p>
        </p:txBody>
      </p:sp>
      <p:pic>
        <p:nvPicPr>
          <p:cNvPr id="16" name="Picture 2" descr="Free Attachment Icon, Symbol. PNG, SVG Download.">
            <a:extLst>
              <a:ext uri="{FF2B5EF4-FFF2-40B4-BE49-F238E27FC236}">
                <a16:creationId xmlns:a16="http://schemas.microsoft.com/office/drawing/2014/main" id="{FB81C30A-EC40-4AF1-867A-76AB50E13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094" y="5562906"/>
            <a:ext cx="614991" cy="614991"/>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a:extLst>
              <a:ext uri="{FF2B5EF4-FFF2-40B4-BE49-F238E27FC236}">
                <a16:creationId xmlns:a16="http://schemas.microsoft.com/office/drawing/2014/main" id="{D363843C-02CB-440D-AD07-DCEF6274134C}"/>
              </a:ext>
            </a:extLst>
          </p:cNvPr>
          <p:cNvSpPr>
            <a:spLocks noGrp="1"/>
          </p:cNvSpPr>
          <p:nvPr>
            <p:ph idx="1"/>
          </p:nvPr>
        </p:nvSpPr>
        <p:spPr>
          <a:xfrm>
            <a:off x="3200019" y="1939158"/>
            <a:ext cx="5966481" cy="4349345"/>
          </a:xfrm>
          <a:ln>
            <a:solidFill>
              <a:schemeClr val="tx1"/>
            </a:solidFill>
          </a:ln>
        </p:spPr>
        <p:txBody>
          <a:bodyPr lIns="182880"/>
          <a:lstStyle/>
          <a:p>
            <a:pPr defTabSz="754380" fontAlgn="auto">
              <a:spcBef>
                <a:spcPts val="0"/>
              </a:spcBef>
              <a:spcAft>
                <a:spcPts val="0"/>
              </a:spcAft>
              <a:defRPr/>
            </a:pPr>
            <a:r>
              <a:rPr lang="en-US" sz="1800" kern="0" dirty="0">
                <a:solidFill>
                  <a:prstClr val="black"/>
                </a:solidFill>
                <a:latin typeface="Arial" panose="020B0604020202020204" pitchFamily="34" charset="0"/>
                <a:cs typeface="Arial" panose="020B0604020202020204" pitchFamily="34" charset="0"/>
              </a:rPr>
              <a:t>From: custom service@yourcreditcard.com</a:t>
            </a:r>
          </a:p>
          <a:p>
            <a:pPr defTabSz="754380" fontAlgn="auto">
              <a:spcBef>
                <a:spcPts val="0"/>
              </a:spcBef>
              <a:spcAft>
                <a:spcPts val="0"/>
              </a:spcAft>
              <a:defRPr/>
            </a:pPr>
            <a:r>
              <a:rPr lang="en-US" sz="1800" kern="0" dirty="0">
                <a:solidFill>
                  <a:prstClr val="black"/>
                </a:solidFill>
                <a:latin typeface="Arial" panose="020B0604020202020204" pitchFamily="34" charset="0"/>
                <a:cs typeface="Arial" panose="020B0604020202020204" pitchFamily="34" charset="0"/>
              </a:rPr>
              <a:t>To: me</a:t>
            </a:r>
          </a:p>
          <a:p>
            <a:pPr defTabSz="754380" fontAlgn="auto">
              <a:spcBef>
                <a:spcPts val="0"/>
              </a:spcBef>
              <a:spcAft>
                <a:spcPts val="0"/>
              </a:spcAft>
              <a:defRPr/>
            </a:pPr>
            <a:endParaRPr lang="en-US" sz="1800" kern="0" dirty="0">
              <a:solidFill>
                <a:prstClr val="black"/>
              </a:solidFill>
              <a:latin typeface="Arial" panose="020B0604020202020204" pitchFamily="34" charset="0"/>
              <a:cs typeface="Arial" panose="020B0604020202020204" pitchFamily="34" charset="0"/>
            </a:endParaRPr>
          </a:p>
          <a:p>
            <a:pPr defTabSz="754380" fontAlgn="auto">
              <a:spcBef>
                <a:spcPts val="0"/>
              </a:spcBef>
              <a:spcAft>
                <a:spcPts val="0"/>
              </a:spcAft>
              <a:defRPr/>
            </a:pPr>
            <a:r>
              <a:rPr lang="en-US" sz="1800" kern="0" dirty="0">
                <a:solidFill>
                  <a:prstClr val="black"/>
                </a:solidFill>
                <a:latin typeface="Arial" panose="020B0604020202020204" pitchFamily="34" charset="0"/>
                <a:cs typeface="Arial" panose="020B0604020202020204" pitchFamily="34" charset="0"/>
              </a:rPr>
              <a:t>Hello,</a:t>
            </a:r>
          </a:p>
          <a:p>
            <a:pPr defTabSz="754380" fontAlgn="auto">
              <a:spcBef>
                <a:spcPts val="0"/>
              </a:spcBef>
              <a:spcAft>
                <a:spcPts val="0"/>
              </a:spcAft>
              <a:defRPr/>
            </a:pPr>
            <a:r>
              <a:rPr lang="en-US" sz="1800" kern="0" dirty="0">
                <a:solidFill>
                  <a:prstClr val="black"/>
                </a:solidFill>
                <a:latin typeface="Arial" panose="020B0604020202020204" pitchFamily="34" charset="0"/>
                <a:cs typeface="Arial" panose="020B0604020202020204" pitchFamily="34" charset="0"/>
              </a:rPr>
              <a:t>There is a problem with your account. You are required to use this form to update your login information </a:t>
            </a:r>
            <a:r>
              <a:rPr lang="en-US" sz="1800" kern="0" dirty="0" err="1">
                <a:solidFill>
                  <a:prstClr val="black"/>
                </a:solidFill>
                <a:latin typeface="Arial" panose="020B0604020202020204" pitchFamily="34" charset="0"/>
                <a:cs typeface="Arial" panose="020B0604020202020204" pitchFamily="34" charset="0"/>
              </a:rPr>
              <a:t>immeadiatelly</a:t>
            </a:r>
            <a:r>
              <a:rPr lang="en-US" sz="1800" kern="0" dirty="0">
                <a:solidFill>
                  <a:prstClr val="black"/>
                </a:solidFill>
                <a:latin typeface="Arial" panose="020B0604020202020204" pitchFamily="34" charset="0"/>
                <a:cs typeface="Arial" panose="020B0604020202020204" pitchFamily="34" charset="0"/>
              </a:rPr>
              <a:t>.</a:t>
            </a:r>
          </a:p>
          <a:p>
            <a:pPr defTabSz="754380" fontAlgn="auto">
              <a:spcBef>
                <a:spcPts val="0"/>
              </a:spcBef>
              <a:spcAft>
                <a:spcPts val="0"/>
              </a:spcAft>
              <a:defRPr/>
            </a:pPr>
            <a:endParaRPr lang="en-US" sz="1800" kern="0" dirty="0">
              <a:solidFill>
                <a:prstClr val="black"/>
              </a:solidFill>
              <a:latin typeface="Arial" panose="020B0604020202020204" pitchFamily="34" charset="0"/>
              <a:cs typeface="Arial" panose="020B0604020202020204" pitchFamily="34" charset="0"/>
            </a:endParaRPr>
          </a:p>
          <a:p>
            <a:pPr defTabSz="754380" fontAlgn="auto">
              <a:spcBef>
                <a:spcPts val="0"/>
              </a:spcBef>
              <a:spcAft>
                <a:spcPts val="0"/>
              </a:spcAft>
              <a:defRPr/>
            </a:pPr>
            <a:endParaRPr lang="en-US" sz="1800" kern="0" dirty="0">
              <a:solidFill>
                <a:prstClr val="black"/>
              </a:solidFill>
              <a:latin typeface="Arial" panose="020B0604020202020204" pitchFamily="34" charset="0"/>
              <a:cs typeface="Arial" panose="020B0604020202020204" pitchFamily="34" charset="0"/>
            </a:endParaRPr>
          </a:p>
          <a:p>
            <a:pPr defTabSz="754380" fontAlgn="auto">
              <a:spcBef>
                <a:spcPts val="0"/>
              </a:spcBef>
              <a:spcAft>
                <a:spcPts val="0"/>
              </a:spcAft>
              <a:defRPr/>
            </a:pPr>
            <a:r>
              <a:rPr lang="en-US" sz="1800" kern="0" dirty="0">
                <a:solidFill>
                  <a:prstClr val="black"/>
                </a:solidFill>
                <a:latin typeface="Arial" panose="020B0604020202020204" pitchFamily="34" charset="0"/>
                <a:cs typeface="Arial" panose="020B0604020202020204" pitchFamily="34" charset="0"/>
              </a:rPr>
              <a:t>Thank you for your assistance,</a:t>
            </a:r>
          </a:p>
          <a:p>
            <a:pPr defTabSz="754380" fontAlgn="auto">
              <a:spcBef>
                <a:spcPts val="0"/>
              </a:spcBef>
              <a:spcAft>
                <a:spcPts val="0"/>
              </a:spcAft>
              <a:defRPr/>
            </a:pPr>
            <a:r>
              <a:rPr lang="en-US" sz="1800" kern="0" dirty="0">
                <a:solidFill>
                  <a:prstClr val="black"/>
                </a:solidFill>
                <a:latin typeface="Arial" panose="020B0604020202020204" pitchFamily="34" charset="0"/>
                <a:cs typeface="Arial" panose="020B0604020202020204" pitchFamily="34" charset="0"/>
              </a:rPr>
              <a:t>Your service team.</a:t>
            </a:r>
          </a:p>
          <a:p>
            <a:pPr defTabSz="754380" fontAlgn="auto">
              <a:spcBef>
                <a:spcPts val="0"/>
              </a:spcBef>
              <a:spcAft>
                <a:spcPts val="0"/>
              </a:spcAft>
              <a:defRPr/>
            </a:pPr>
            <a:endParaRPr lang="en-US" sz="1800" kern="0" dirty="0">
              <a:solidFill>
                <a:prstClr val="black"/>
              </a:solidFill>
              <a:latin typeface="Times New Roman" panose="02020603050405020304" pitchFamily="18" charset="0"/>
              <a:ea typeface="+mn-ea"/>
              <a:cs typeface="Times New Roman" panose="02020603050405020304" pitchFamily="18" charset="0"/>
            </a:endParaRPr>
          </a:p>
          <a:p>
            <a:pPr defTabSz="754380" fontAlgn="auto">
              <a:spcBef>
                <a:spcPts val="0"/>
              </a:spcBef>
              <a:spcAft>
                <a:spcPts val="0"/>
              </a:spcAft>
              <a:defRPr/>
            </a:pPr>
            <a:endParaRPr lang="en-US" sz="1800" kern="0" dirty="0">
              <a:solidFill>
                <a:prstClr val="black"/>
              </a:solidFill>
              <a:latin typeface="Times New Roman" panose="02020603050405020304" pitchFamily="18" charset="0"/>
              <a:ea typeface="+mn-ea"/>
              <a:cs typeface="Times New Roman" panose="02020603050405020304" pitchFamily="18" charset="0"/>
            </a:endParaRPr>
          </a:p>
          <a:p>
            <a:pPr defTabSz="754380" fontAlgn="auto">
              <a:spcBef>
                <a:spcPts val="0"/>
              </a:spcBef>
              <a:spcAft>
                <a:spcPts val="0"/>
              </a:spcAft>
              <a:defRPr/>
            </a:pPr>
            <a:endParaRPr lang="en-US" sz="1800" kern="0" dirty="0">
              <a:solidFill>
                <a:prstClr val="black"/>
              </a:solidFill>
              <a:latin typeface="Times New Roman" panose="02020603050405020304" pitchFamily="18" charset="0"/>
              <a:ea typeface="+mn-ea"/>
              <a:cs typeface="Times New Roman" panose="02020603050405020304" pitchFamily="18" charset="0"/>
            </a:endParaRPr>
          </a:p>
          <a:p>
            <a:endParaRPr lang="en-US" sz="1800" dirty="0"/>
          </a:p>
        </p:txBody>
      </p:sp>
      <p:grpSp>
        <p:nvGrpSpPr>
          <p:cNvPr id="28" name="Group 27">
            <a:extLst>
              <a:ext uri="{FF2B5EF4-FFF2-40B4-BE49-F238E27FC236}">
                <a16:creationId xmlns:a16="http://schemas.microsoft.com/office/drawing/2014/main" id="{60315990-12C6-479C-85A2-C99767CADD39}"/>
              </a:ext>
            </a:extLst>
          </p:cNvPr>
          <p:cNvGrpSpPr/>
          <p:nvPr/>
        </p:nvGrpSpPr>
        <p:grpSpPr>
          <a:xfrm>
            <a:off x="7859491" y="1990762"/>
            <a:ext cx="1094146" cy="987322"/>
            <a:chOff x="9321699" y="1417954"/>
            <a:chExt cx="1326237" cy="1196754"/>
          </a:xfrm>
        </p:grpSpPr>
        <p:pic>
          <p:nvPicPr>
            <p:cNvPr id="30" name="Picture 29">
              <a:extLst>
                <a:ext uri="{FF2B5EF4-FFF2-40B4-BE49-F238E27FC236}">
                  <a16:creationId xmlns:a16="http://schemas.microsoft.com/office/drawing/2014/main" id="{FE0A60BF-AF7F-492F-8A14-347D509E4B57}"/>
                </a:ext>
              </a:extLst>
            </p:cNvPr>
            <p:cNvPicPr>
              <a:picLocks noChangeAspect="1"/>
            </p:cNvPicPr>
            <p:nvPr/>
          </p:nvPicPr>
          <p:blipFill>
            <a:blip r:embed="rId5"/>
            <a:stretch>
              <a:fillRect/>
            </a:stretch>
          </p:blipFill>
          <p:spPr>
            <a:xfrm>
              <a:off x="10074778" y="1622002"/>
              <a:ext cx="547793" cy="431914"/>
            </a:xfrm>
            <a:prstGeom prst="rect">
              <a:avLst/>
            </a:prstGeom>
          </p:spPr>
        </p:pic>
        <p:sp>
          <p:nvSpPr>
            <p:cNvPr id="29" name="TextBox 28">
              <a:extLst>
                <a:ext uri="{FF2B5EF4-FFF2-40B4-BE49-F238E27FC236}">
                  <a16:creationId xmlns:a16="http://schemas.microsoft.com/office/drawing/2014/main" id="{D963C3E0-A479-415F-B6EA-8675C7D43825}"/>
                </a:ext>
              </a:extLst>
            </p:cNvPr>
            <p:cNvSpPr txBox="1"/>
            <p:nvPr/>
          </p:nvSpPr>
          <p:spPr>
            <a:xfrm>
              <a:off x="9321699" y="1417954"/>
              <a:ext cx="1326237" cy="1196754"/>
            </a:xfrm>
            <a:prstGeom prst="rect">
              <a:avLst/>
            </a:prstGeom>
            <a:noFill/>
            <a:ln>
              <a:noFill/>
            </a:ln>
          </p:spPr>
          <p:txBody>
            <a:bodyPr wrap="square" rtlCol="0">
              <a:spAutoFit/>
            </a:bodyPr>
            <a:lstStyle/>
            <a:p>
              <a:pPr algn="l" defTabSz="754380" fontAlgn="auto">
                <a:spcBef>
                  <a:spcPts val="0"/>
                </a:spcBef>
                <a:spcAft>
                  <a:spcPts val="0"/>
                </a:spcAft>
                <a:defRPr/>
              </a:pPr>
              <a:r>
                <a:rPr lang="en-US" sz="1650" b="1" dirty="0">
                  <a:solidFill>
                    <a:srgbClr val="0070C0"/>
                  </a:solidFill>
                  <a:latin typeface="Corbel"/>
                </a:rPr>
                <a:t>Acme Credit Cards</a:t>
              </a:r>
            </a:p>
            <a:p>
              <a:pPr algn="l" defTabSz="754380" fontAlgn="auto">
                <a:spcBef>
                  <a:spcPts val="0"/>
                </a:spcBef>
                <a:spcAft>
                  <a:spcPts val="0"/>
                </a:spcAft>
                <a:defRPr/>
              </a:pPr>
              <a:r>
                <a:rPr lang="en-US" sz="866" b="1" i="1" dirty="0">
                  <a:solidFill>
                    <a:srgbClr val="FF0000"/>
                  </a:solidFill>
                  <a:latin typeface="Corbel"/>
                  <a:ea typeface="+mn-ea"/>
                  <a:cs typeface="Arial" charset="0"/>
                </a:rPr>
                <a:t>  </a:t>
              </a:r>
            </a:p>
          </p:txBody>
        </p:sp>
      </p:grpSp>
      <p:sp>
        <p:nvSpPr>
          <p:cNvPr id="10" name="Rectangle 9">
            <a:extLst>
              <a:ext uri="{FF2B5EF4-FFF2-40B4-BE49-F238E27FC236}">
                <a16:creationId xmlns:a16="http://schemas.microsoft.com/office/drawing/2014/main" id="{9E25A8AD-B237-48E8-BD23-E98519B756DB}"/>
              </a:ext>
            </a:extLst>
          </p:cNvPr>
          <p:cNvSpPr/>
          <p:nvPr/>
        </p:nvSpPr>
        <p:spPr>
          <a:xfrm>
            <a:off x="3320094" y="5538387"/>
            <a:ext cx="614991" cy="672963"/>
          </a:xfrm>
          <a:prstGeom prst="rect">
            <a:avLst/>
          </a:prstGeom>
          <a:noFill/>
          <a:ln w="38100">
            <a:solidFill>
              <a:schemeClr val="accent6"/>
            </a:solidFill>
          </a:ln>
        </p:spPr>
        <p:txBody>
          <a:bodyPr wrap="none" rtlCol="0" anchor="ctr">
            <a:noAutofit/>
          </a:bodyPr>
          <a:lstStyle/>
          <a:p>
            <a:pPr algn="l"/>
            <a:endParaRPr lang="en-US" noProof="0"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0CF7FF06-F7E6-481C-9603-276277598970}"/>
              </a:ext>
            </a:extLst>
          </p:cNvPr>
          <p:cNvSpPr/>
          <p:nvPr/>
        </p:nvSpPr>
        <p:spPr>
          <a:xfrm>
            <a:off x="3375804" y="4302536"/>
            <a:ext cx="2471301" cy="309367"/>
          </a:xfrm>
          <a:prstGeom prst="rect">
            <a:avLst/>
          </a:prstGeom>
          <a:solidFill>
            <a:srgbClr val="00ADDC"/>
          </a:solidFill>
          <a:ln w="19050" cap="flat" cmpd="sng" algn="ctr">
            <a:noFill/>
            <a:prstDash val="solid"/>
          </a:ln>
          <a:effectLst/>
        </p:spPr>
        <p:txBody>
          <a:bodyPr rtlCol="0" anchor="ctr"/>
          <a:lstStyle/>
          <a:p>
            <a:pPr defTabSz="754380" fontAlgn="auto">
              <a:spcBef>
                <a:spcPts val="0"/>
              </a:spcBef>
              <a:spcAft>
                <a:spcPts val="0"/>
              </a:spcAft>
              <a:defRPr/>
            </a:pPr>
            <a:r>
              <a:rPr lang="en-US" sz="1485" kern="0" dirty="0">
                <a:solidFill>
                  <a:prstClr val="white"/>
                </a:solidFill>
                <a:latin typeface="Corbel"/>
                <a:ea typeface="+mn-ea"/>
                <a:cs typeface="Arial" panose="020B0604020202020204" pitchFamily="34" charset="0"/>
              </a:rPr>
              <a:t>Click here now</a:t>
            </a:r>
          </a:p>
        </p:txBody>
      </p:sp>
    </p:spTree>
    <p:custDataLst>
      <p:tags r:id="rId1"/>
    </p:custDataLst>
    <p:extLst>
      <p:ext uri="{BB962C8B-B14F-4D97-AF65-F5344CB8AC3E}">
        <p14:creationId xmlns:p14="http://schemas.microsoft.com/office/powerpoint/2010/main" val="424345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7D43BBF2-EA29-44BF-A25B-020C25B7EC7A}"/>
              </a:ext>
            </a:extLst>
          </p:cNvPr>
          <p:cNvSpPr>
            <a:spLocks noGrp="1"/>
          </p:cNvSpPr>
          <p:nvPr>
            <p:ph idx="1"/>
          </p:nvPr>
        </p:nvSpPr>
        <p:spPr>
          <a:xfrm>
            <a:off x="3200019" y="1939158"/>
            <a:ext cx="5966481" cy="4349345"/>
          </a:xfrm>
          <a:ln>
            <a:solidFill>
              <a:schemeClr val="tx1"/>
            </a:solidFill>
          </a:ln>
        </p:spPr>
        <p:txBody>
          <a:bodyPr lIns="182880"/>
          <a:lstStyle/>
          <a:p>
            <a:r>
              <a:rPr lang="en-US" sz="3200" b="1" dirty="0">
                <a:solidFill>
                  <a:schemeClr val="accent6"/>
                </a:solidFill>
              </a:rPr>
              <a:t>Mal</a:t>
            </a:r>
            <a:r>
              <a:rPr lang="en-US" sz="3200" b="1" dirty="0">
                <a:solidFill>
                  <a:srgbClr val="F6F8F8">
                    <a:lumMod val="10000"/>
                  </a:srgbClr>
                </a:solidFill>
              </a:rPr>
              <a:t>icious soft</a:t>
            </a:r>
            <a:r>
              <a:rPr lang="en-US" sz="3200" b="1" dirty="0">
                <a:solidFill>
                  <a:schemeClr val="accent6"/>
                </a:solidFill>
              </a:rPr>
              <a:t>ware</a:t>
            </a:r>
            <a:endParaRPr lang="en-US" dirty="0">
              <a:solidFill>
                <a:srgbClr val="202124"/>
              </a:solidFill>
              <a:latin typeface="Arial" panose="020B0604020202020204" pitchFamily="34" charset="0"/>
            </a:endParaRPr>
          </a:p>
        </p:txBody>
      </p:sp>
      <p:sp>
        <p:nvSpPr>
          <p:cNvPr id="3" name="Title 2">
            <a:extLst>
              <a:ext uri="{FF2B5EF4-FFF2-40B4-BE49-F238E27FC236}">
                <a16:creationId xmlns:a16="http://schemas.microsoft.com/office/drawing/2014/main" id="{C70A085A-5F1D-46E4-B376-E1D8018E7354}"/>
              </a:ext>
            </a:extLst>
          </p:cNvPr>
          <p:cNvSpPr>
            <a:spLocks noGrp="1"/>
          </p:cNvSpPr>
          <p:nvPr>
            <p:ph type="title"/>
          </p:nvPr>
        </p:nvSpPr>
        <p:spPr/>
        <p:txBody>
          <a:bodyPr/>
          <a:lstStyle/>
          <a:p>
            <a:r>
              <a:rPr lang="en-US" dirty="0"/>
              <a:t>2</a:t>
            </a:r>
          </a:p>
        </p:txBody>
      </p:sp>
      <p:sp>
        <p:nvSpPr>
          <p:cNvPr id="5" name="Text Placeholder 4">
            <a:extLst>
              <a:ext uri="{FF2B5EF4-FFF2-40B4-BE49-F238E27FC236}">
                <a16:creationId xmlns:a16="http://schemas.microsoft.com/office/drawing/2014/main" id="{D18CC908-6A5C-4C64-A1E0-D01FD432A2AD}"/>
              </a:ext>
            </a:extLst>
          </p:cNvPr>
          <p:cNvSpPr>
            <a:spLocks noGrp="1"/>
          </p:cNvSpPr>
          <p:nvPr>
            <p:ph type="body" sz="quarter" idx="10"/>
          </p:nvPr>
        </p:nvSpPr>
        <p:spPr/>
        <p:txBody>
          <a:bodyPr/>
          <a:lstStyle/>
          <a:p>
            <a:endParaRPr lang="en-US"/>
          </a:p>
        </p:txBody>
      </p:sp>
      <p:sp>
        <p:nvSpPr>
          <p:cNvPr id="6" name="Text Placeholder 5">
            <a:extLst>
              <a:ext uri="{FF2B5EF4-FFF2-40B4-BE49-F238E27FC236}">
                <a16:creationId xmlns:a16="http://schemas.microsoft.com/office/drawing/2014/main" id="{7119438B-27AF-4F3D-8C8C-69A053880EB5}"/>
              </a:ext>
            </a:extLst>
          </p:cNvPr>
          <p:cNvSpPr>
            <a:spLocks noGrp="1"/>
          </p:cNvSpPr>
          <p:nvPr>
            <p:ph type="body" sz="quarter" idx="11"/>
          </p:nvPr>
        </p:nvSpPr>
        <p:spPr/>
        <p:txBody>
          <a:bodyPr/>
          <a:lstStyle/>
          <a:p>
            <a:pPr fontAlgn="auto">
              <a:spcBef>
                <a:spcPts val="0"/>
              </a:spcBef>
              <a:spcAft>
                <a:spcPts val="0"/>
              </a:spcAft>
            </a:pPr>
            <a:r>
              <a:rPr lang="en-US" sz="2400" b="1" kern="0" dirty="0">
                <a:solidFill>
                  <a:prstClr val="black"/>
                </a:solidFill>
                <a:latin typeface="Arial" panose="020B0604020202020204" pitchFamily="34" charset="0"/>
                <a:cs typeface="Arial" panose="020B0604020202020204" pitchFamily="34" charset="0"/>
              </a:rPr>
              <a:t>Keep your products free of malware</a:t>
            </a:r>
          </a:p>
        </p:txBody>
      </p:sp>
      <p:cxnSp>
        <p:nvCxnSpPr>
          <p:cNvPr id="16" name="Straight Arrow Connector 15">
            <a:extLst>
              <a:ext uri="{FF2B5EF4-FFF2-40B4-BE49-F238E27FC236}">
                <a16:creationId xmlns:a16="http://schemas.microsoft.com/office/drawing/2014/main" id="{3C472C01-ED4F-4473-B82C-2A86E516FB82}"/>
              </a:ext>
            </a:extLst>
          </p:cNvPr>
          <p:cNvCxnSpPr>
            <a:cxnSpLocks/>
          </p:cNvCxnSpPr>
          <p:nvPr/>
        </p:nvCxnSpPr>
        <p:spPr>
          <a:xfrm>
            <a:off x="2374232" y="5870402"/>
            <a:ext cx="902218" cy="0"/>
          </a:xfrm>
          <a:prstGeom prst="straightConnector1">
            <a:avLst/>
          </a:prstGeom>
          <a:noFill/>
          <a:ln w="38100" cap="flat" cmpd="sng" algn="ctr">
            <a:solidFill>
              <a:schemeClr val="accent6"/>
            </a:solidFill>
            <a:prstDash val="solid"/>
            <a:tailEnd type="oval"/>
          </a:ln>
          <a:effectLst/>
        </p:spPr>
      </p:cxnSp>
      <p:sp>
        <p:nvSpPr>
          <p:cNvPr id="17" name="Rectangle 2050">
            <a:extLst>
              <a:ext uri="{FF2B5EF4-FFF2-40B4-BE49-F238E27FC236}">
                <a16:creationId xmlns:a16="http://schemas.microsoft.com/office/drawing/2014/main" id="{97173965-20CE-4E69-BB11-39F26D2563A5}"/>
              </a:ext>
            </a:extLst>
          </p:cNvPr>
          <p:cNvSpPr>
            <a:spLocks noChangeArrowheads="1"/>
          </p:cNvSpPr>
          <p:nvPr/>
        </p:nvSpPr>
        <p:spPr bwMode="auto">
          <a:xfrm>
            <a:off x="911225" y="5618942"/>
            <a:ext cx="1618488" cy="502920"/>
          </a:xfrm>
          <a:prstGeom prst="rect">
            <a:avLst/>
          </a:prstGeom>
          <a:solidFill>
            <a:srgbClr val="FFC000"/>
          </a:solidFill>
          <a:ln>
            <a:noFill/>
          </a:ln>
        </p:spPr>
        <p:txBody>
          <a:bodyPr lIns="75962" tIns="37981" rIns="75962" bIns="37981" anchor="ctr"/>
          <a:lstStyle/>
          <a:p>
            <a:pPr fontAlgn="auto">
              <a:spcBef>
                <a:spcPts val="0"/>
              </a:spcBef>
              <a:spcAft>
                <a:spcPts val="0"/>
              </a:spcAft>
            </a:pPr>
            <a:r>
              <a:rPr lang="en-US" sz="1400" b="1" kern="0" dirty="0">
                <a:solidFill>
                  <a:prstClr val="black"/>
                </a:solidFill>
                <a:latin typeface="Arial" panose="020B0604020202020204" pitchFamily="34" charset="0"/>
                <a:cs typeface="Arial" panose="020B0604020202020204" pitchFamily="34" charset="0"/>
              </a:rPr>
              <a:t>Unsolicited attachments</a:t>
            </a:r>
          </a:p>
        </p:txBody>
      </p:sp>
      <p:pic>
        <p:nvPicPr>
          <p:cNvPr id="19" name="Picture 2" descr="Free Attachment Icon, Symbol. PNG, SVG Download.">
            <a:extLst>
              <a:ext uri="{FF2B5EF4-FFF2-40B4-BE49-F238E27FC236}">
                <a16:creationId xmlns:a16="http://schemas.microsoft.com/office/drawing/2014/main" id="{6D60EA03-CB8C-45E7-84FB-9FD6AED7C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094" y="5562906"/>
            <a:ext cx="614991" cy="61499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00E60BD6-A890-4A85-A139-04A0F5E4065E}"/>
              </a:ext>
            </a:extLst>
          </p:cNvPr>
          <p:cNvSpPr/>
          <p:nvPr/>
        </p:nvSpPr>
        <p:spPr>
          <a:xfrm>
            <a:off x="3320094" y="5538387"/>
            <a:ext cx="614991" cy="672963"/>
          </a:xfrm>
          <a:prstGeom prst="rect">
            <a:avLst/>
          </a:prstGeom>
          <a:noFill/>
          <a:ln w="38100">
            <a:solidFill>
              <a:schemeClr val="accent6"/>
            </a:solidFill>
          </a:ln>
        </p:spPr>
        <p:txBody>
          <a:bodyPr wrap="none" rtlCol="0" anchor="ctr">
            <a:noAutofit/>
          </a:bodyPr>
          <a:lstStyle/>
          <a:p>
            <a:pPr algn="l"/>
            <a:endParaRPr lang="en-US" noProof="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D023FED4-AF26-4815-8E92-E4549983B3FE}"/>
              </a:ext>
            </a:extLst>
          </p:cNvPr>
          <p:cNvSpPr txBox="1"/>
          <p:nvPr/>
        </p:nvSpPr>
        <p:spPr>
          <a:xfrm>
            <a:off x="3376559" y="2773726"/>
            <a:ext cx="5613400" cy="1915268"/>
          </a:xfrm>
          <a:prstGeom prst="rect">
            <a:avLst/>
          </a:prstGeom>
          <a:noFill/>
        </p:spPr>
        <p:txBody>
          <a:bodyPr wrap="square">
            <a:spAutoFit/>
          </a:bodyPr>
          <a:lstStyle/>
          <a:p>
            <a:pPr marL="236538" indent="-236538" algn="l" defTabSz="1019175">
              <a:lnSpc>
                <a:spcPct val="110000"/>
              </a:lnSpc>
              <a:spcBef>
                <a:spcPct val="80000"/>
              </a:spcBef>
              <a:buClr>
                <a:srgbClr val="007CC6"/>
              </a:buClr>
              <a:buFont typeface="Arial" panose="020B0604020202020204" pitchFamily="34" charset="0"/>
              <a:buChar char="•"/>
            </a:pPr>
            <a:r>
              <a:rPr lang="en-US" dirty="0">
                <a:solidFill>
                  <a:srgbClr val="202124"/>
                </a:solidFill>
                <a:latin typeface="Arial" panose="020B0604020202020204" pitchFamily="34" charset="0"/>
                <a:cs typeface="Arial" panose="020B0604020202020204" pitchFamily="34" charset="0"/>
              </a:rPr>
              <a:t>Don’t download something that you were not expecting</a:t>
            </a:r>
          </a:p>
          <a:p>
            <a:pPr marL="236538" indent="-236538" algn="l" defTabSz="1019175">
              <a:lnSpc>
                <a:spcPct val="110000"/>
              </a:lnSpc>
              <a:spcBef>
                <a:spcPct val="80000"/>
              </a:spcBef>
              <a:buClr>
                <a:srgbClr val="007CC6"/>
              </a:buClr>
              <a:buFont typeface="Arial" panose="020B0604020202020204" pitchFamily="34" charset="0"/>
              <a:buChar char="•"/>
            </a:pPr>
            <a:r>
              <a:rPr lang="en-US" dirty="0">
                <a:solidFill>
                  <a:srgbClr val="202124"/>
                </a:solidFill>
                <a:latin typeface="Arial" panose="020B0604020202020204" pitchFamily="34" charset="0"/>
                <a:cs typeface="Arial" panose="020B0604020202020204" pitchFamily="34" charset="0"/>
              </a:rPr>
              <a:t>Use anti-virus software</a:t>
            </a:r>
          </a:p>
          <a:p>
            <a:pPr marL="236538" indent="-236538" algn="l" defTabSz="1019175">
              <a:lnSpc>
                <a:spcPct val="110000"/>
              </a:lnSpc>
              <a:spcBef>
                <a:spcPct val="80000"/>
              </a:spcBef>
              <a:buClr>
                <a:srgbClr val="007CC6"/>
              </a:buClr>
              <a:buFont typeface="Arial" panose="020B0604020202020204" pitchFamily="34" charset="0"/>
              <a:buChar char="•"/>
            </a:pPr>
            <a:r>
              <a:rPr lang="en-US" dirty="0">
                <a:solidFill>
                  <a:srgbClr val="202124"/>
                </a:solidFill>
                <a:latin typeface="Arial" panose="020B0604020202020204" pitchFamily="34" charset="0"/>
                <a:cs typeface="Arial" panose="020B0604020202020204" pitchFamily="34" charset="0"/>
              </a:rPr>
              <a:t>Keep your computer </a:t>
            </a:r>
            <a:r>
              <a:rPr lang="en-US" dirty="0">
                <a:solidFill>
                  <a:srgbClr val="202124"/>
                </a:solidFill>
                <a:latin typeface="Arial" panose="020B0604020202020204" pitchFamily="34" charset="0"/>
              </a:rPr>
              <a:t>and browser updated</a:t>
            </a:r>
            <a:endParaRPr lang="en-US" dirty="0"/>
          </a:p>
        </p:txBody>
      </p:sp>
    </p:spTree>
    <p:custDataLst>
      <p:tags r:id="rId1"/>
    </p:custDataLst>
    <p:extLst>
      <p:ext uri="{BB962C8B-B14F-4D97-AF65-F5344CB8AC3E}">
        <p14:creationId xmlns:p14="http://schemas.microsoft.com/office/powerpoint/2010/main" val="1499778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050">
            <a:extLst>
              <a:ext uri="{FF2B5EF4-FFF2-40B4-BE49-F238E27FC236}">
                <a16:creationId xmlns:a16="http://schemas.microsoft.com/office/drawing/2014/main" id="{6A8C56B3-A775-4A22-AC4B-2504B6C30F22}"/>
              </a:ext>
            </a:extLst>
          </p:cNvPr>
          <p:cNvSpPr>
            <a:spLocks noChangeArrowheads="1"/>
          </p:cNvSpPr>
          <p:nvPr/>
        </p:nvSpPr>
        <p:spPr bwMode="auto">
          <a:xfrm>
            <a:off x="1342417" y="1998993"/>
            <a:ext cx="2492375" cy="4280419"/>
          </a:xfrm>
          <a:prstGeom prst="rect">
            <a:avLst/>
          </a:prstGeom>
          <a:noFill/>
          <a:ln>
            <a:noFill/>
          </a:ln>
        </p:spPr>
        <p:txBody>
          <a:bodyPr wrap="square" lIns="75962" tIns="37981" rIns="75962" bIns="37981" anchor="t">
            <a:spAutoFit/>
          </a:bodyPr>
          <a:lstStyle/>
          <a:p>
            <a:pPr algn="l" fontAlgn="auto">
              <a:spcBef>
                <a:spcPts val="0"/>
              </a:spcBef>
              <a:spcAft>
                <a:spcPts val="0"/>
              </a:spcAft>
            </a:pPr>
            <a:r>
              <a:rPr lang="en-US" b="1" kern="0" dirty="0">
                <a:solidFill>
                  <a:prstClr val="black"/>
                </a:solidFill>
                <a:latin typeface="Arial" panose="020B0604020202020204" pitchFamily="34" charset="0"/>
                <a:cs typeface="Arial" panose="020B0604020202020204" pitchFamily="34" charset="0"/>
              </a:rPr>
              <a:t>Most common passwords in 2022</a:t>
            </a:r>
          </a:p>
          <a:p>
            <a:pPr algn="l">
              <a:spcBef>
                <a:spcPts val="1962"/>
              </a:spcBef>
            </a:pPr>
            <a:r>
              <a:rPr lang="pl-PL" sz="2000" dirty="0">
                <a:latin typeface="Arial" panose="020B0604020202020204" pitchFamily="34" charset="0"/>
                <a:cs typeface="Arial" panose="020B0604020202020204" pitchFamily="34" charset="0"/>
              </a:rPr>
              <a:t>123456</a:t>
            </a:r>
          </a:p>
          <a:p>
            <a:pPr algn="l"/>
            <a:r>
              <a:rPr lang="pl-PL" sz="2000" dirty="0">
                <a:latin typeface="Arial" panose="020B0604020202020204" pitchFamily="34" charset="0"/>
                <a:cs typeface="Arial" panose="020B0604020202020204" pitchFamily="34" charset="0"/>
              </a:rPr>
              <a:t>123456789</a:t>
            </a:r>
          </a:p>
          <a:p>
            <a:pPr algn="l"/>
            <a:r>
              <a:rPr lang="pl-PL" sz="2000" dirty="0">
                <a:latin typeface="Arial" panose="020B0604020202020204" pitchFamily="34" charset="0"/>
                <a:cs typeface="Arial" panose="020B0604020202020204" pitchFamily="34" charset="0"/>
              </a:rPr>
              <a:t>qwerty</a:t>
            </a:r>
          </a:p>
          <a:p>
            <a:pPr algn="l"/>
            <a:r>
              <a:rPr lang="pl-PL" sz="2000" dirty="0">
                <a:latin typeface="Arial" panose="020B0604020202020204" pitchFamily="34" charset="0"/>
                <a:cs typeface="Arial" panose="020B0604020202020204" pitchFamily="34" charset="0"/>
              </a:rPr>
              <a:t>password</a:t>
            </a:r>
          </a:p>
          <a:p>
            <a:pPr algn="l"/>
            <a:r>
              <a:rPr lang="pl-PL" sz="2000" dirty="0">
                <a:latin typeface="Arial" panose="020B0604020202020204" pitchFamily="34" charset="0"/>
                <a:cs typeface="Arial" panose="020B0604020202020204" pitchFamily="34" charset="0"/>
              </a:rPr>
              <a:t>12345</a:t>
            </a:r>
          </a:p>
          <a:p>
            <a:pPr algn="l"/>
            <a:r>
              <a:rPr lang="pl-PL" sz="2000" dirty="0">
                <a:latin typeface="Arial" panose="020B0604020202020204" pitchFamily="34" charset="0"/>
                <a:cs typeface="Arial" panose="020B0604020202020204" pitchFamily="34" charset="0"/>
              </a:rPr>
              <a:t>qwerty123</a:t>
            </a:r>
          </a:p>
          <a:p>
            <a:pPr algn="l"/>
            <a:r>
              <a:rPr lang="pl-PL" sz="2000" dirty="0">
                <a:latin typeface="Arial" panose="020B0604020202020204" pitchFamily="34" charset="0"/>
                <a:cs typeface="Arial" panose="020B0604020202020204" pitchFamily="34" charset="0"/>
              </a:rPr>
              <a:t>1q2w3e</a:t>
            </a:r>
          </a:p>
          <a:p>
            <a:pPr algn="l"/>
            <a:r>
              <a:rPr lang="pl-PL" sz="2000" dirty="0">
                <a:latin typeface="Arial" panose="020B0604020202020204" pitchFamily="34" charset="0"/>
                <a:cs typeface="Arial" panose="020B0604020202020204" pitchFamily="34" charset="0"/>
              </a:rPr>
              <a:t>12345678</a:t>
            </a:r>
          </a:p>
          <a:p>
            <a:pPr algn="l"/>
            <a:r>
              <a:rPr lang="pl-PL" sz="2000" dirty="0">
                <a:latin typeface="Arial" panose="020B0604020202020204" pitchFamily="34" charset="0"/>
                <a:cs typeface="Arial" panose="020B0604020202020204" pitchFamily="34" charset="0"/>
              </a:rPr>
              <a:t>111111</a:t>
            </a:r>
          </a:p>
          <a:p>
            <a:pPr algn="l"/>
            <a:r>
              <a:rPr lang="pl-PL" sz="2000" dirty="0">
                <a:latin typeface="Arial" panose="020B0604020202020204" pitchFamily="34" charset="0"/>
                <a:cs typeface="Arial" panose="020B0604020202020204" pitchFamily="34" charset="0"/>
              </a:rPr>
              <a:t>1234567890</a:t>
            </a:r>
            <a:endParaRPr lang="en-US" b="1" kern="0" dirty="0">
              <a:solidFill>
                <a:prstClr val="black"/>
              </a:solidFill>
              <a:latin typeface="Arial" panose="020B0604020202020204" pitchFamily="34" charset="0"/>
              <a:cs typeface="Arial" panose="020B0604020202020204" pitchFamily="34" charset="0"/>
            </a:endParaRPr>
          </a:p>
          <a:p>
            <a:pPr eaLnBrk="0" hangingPunct="0"/>
            <a:endParaRPr lang="en-US" sz="1650" b="1" i="1" dirty="0">
              <a:solidFill>
                <a:prstClr val="black"/>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461B331-DF00-4B11-9CF2-DAEDE4BA2895}"/>
              </a:ext>
            </a:extLst>
          </p:cNvPr>
          <p:cNvSpPr>
            <a:spLocks noGrp="1"/>
          </p:cNvSpPr>
          <p:nvPr>
            <p:ph type="title"/>
          </p:nvPr>
        </p:nvSpPr>
        <p:spPr/>
        <p:txBody>
          <a:bodyPr/>
          <a:lstStyle/>
          <a:p>
            <a:r>
              <a:rPr lang="en-US" dirty="0"/>
              <a:t>3</a:t>
            </a:r>
          </a:p>
        </p:txBody>
      </p:sp>
      <p:sp>
        <p:nvSpPr>
          <p:cNvPr id="4" name="Content Placeholder 3">
            <a:extLst>
              <a:ext uri="{FF2B5EF4-FFF2-40B4-BE49-F238E27FC236}">
                <a16:creationId xmlns:a16="http://schemas.microsoft.com/office/drawing/2014/main" id="{0D216E78-B11F-44C9-A1A9-888D13A5FE32}"/>
              </a:ext>
            </a:extLst>
          </p:cNvPr>
          <p:cNvSpPr>
            <a:spLocks noGrp="1"/>
          </p:cNvSpPr>
          <p:nvPr>
            <p:ph idx="1"/>
          </p:nvPr>
        </p:nvSpPr>
        <p:spPr>
          <a:xfrm>
            <a:off x="4000417" y="1998993"/>
            <a:ext cx="5166084" cy="4183067"/>
          </a:xfrm>
        </p:spPr>
        <p:txBody>
          <a:bodyPr/>
          <a:lstStyle/>
          <a:p>
            <a:pPr marL="236538" indent="-236538">
              <a:buFont typeface="Arial" panose="020B0604020202020204" pitchFamily="34" charset="0"/>
              <a:buChar char="•"/>
            </a:pPr>
            <a:r>
              <a:rPr lang="en-US" sz="2000" dirty="0">
                <a:solidFill>
                  <a:srgbClr val="202124"/>
                </a:solidFill>
                <a:latin typeface="Arial" panose="020B0604020202020204" pitchFamily="34" charset="0"/>
                <a:cs typeface="Arial" panose="020B0604020202020204" pitchFamily="34" charset="0"/>
              </a:rPr>
              <a:t>A strong password is at least eight characters long with complexity</a:t>
            </a:r>
          </a:p>
          <a:p>
            <a:pPr marL="236538" indent="-236538">
              <a:buFont typeface="Arial" panose="020B0604020202020204" pitchFamily="34" charset="0"/>
              <a:buChar char="•"/>
            </a:pPr>
            <a:r>
              <a:rPr lang="en-US" sz="2000" dirty="0">
                <a:solidFill>
                  <a:srgbClr val="202124"/>
                </a:solidFill>
                <a:latin typeface="Arial" panose="020B0604020202020204" pitchFamily="34" charset="0"/>
                <a:cs typeface="Arial" panose="020B0604020202020204" pitchFamily="34" charset="0"/>
              </a:rPr>
              <a:t>A strong passphrase is at least a </a:t>
            </a:r>
            <a:br>
              <a:rPr lang="en-US" sz="2000" dirty="0">
                <a:solidFill>
                  <a:srgbClr val="202124"/>
                </a:solidFill>
                <a:latin typeface="Arial" panose="020B0604020202020204" pitchFamily="34" charset="0"/>
                <a:cs typeface="Arial" panose="020B0604020202020204" pitchFamily="34" charset="0"/>
              </a:rPr>
            </a:br>
            <a:r>
              <a:rPr lang="en-US" sz="2000" dirty="0">
                <a:solidFill>
                  <a:srgbClr val="202124"/>
                </a:solidFill>
                <a:latin typeface="Arial" panose="020B0604020202020204" pitchFamily="34" charset="0"/>
                <a:cs typeface="Arial" panose="020B0604020202020204" pitchFamily="34" charset="0"/>
              </a:rPr>
              <a:t>twelve-character string</a:t>
            </a:r>
          </a:p>
          <a:p>
            <a:pPr marL="236538" indent="-236538">
              <a:buFont typeface="Arial" panose="020B0604020202020204" pitchFamily="34" charset="0"/>
              <a:buChar char="•"/>
            </a:pPr>
            <a:r>
              <a:rPr lang="en-US" sz="2000" dirty="0">
                <a:solidFill>
                  <a:srgbClr val="202124"/>
                </a:solidFill>
                <a:latin typeface="Arial" panose="020B0604020202020204" pitchFamily="34" charset="0"/>
                <a:cs typeface="Arial" panose="020B0604020202020204" pitchFamily="34" charset="0"/>
              </a:rPr>
              <a:t>Use a unique password or phrase </a:t>
            </a:r>
            <a:br>
              <a:rPr lang="en-US" sz="2000" dirty="0">
                <a:solidFill>
                  <a:srgbClr val="202124"/>
                </a:solidFill>
                <a:latin typeface="Arial" panose="020B0604020202020204" pitchFamily="34" charset="0"/>
                <a:cs typeface="Arial" panose="020B0604020202020204" pitchFamily="34" charset="0"/>
              </a:rPr>
            </a:br>
            <a:r>
              <a:rPr lang="en-US" sz="2000" dirty="0">
                <a:solidFill>
                  <a:srgbClr val="202124"/>
                </a:solidFill>
                <a:latin typeface="Arial" panose="020B0604020202020204" pitchFamily="34" charset="0"/>
                <a:cs typeface="Arial" panose="020B0604020202020204" pitchFamily="34" charset="0"/>
              </a:rPr>
              <a:t>for every account</a:t>
            </a:r>
          </a:p>
          <a:p>
            <a:pPr marL="236538" indent="-236538">
              <a:buFont typeface="Arial" panose="020B0604020202020204" pitchFamily="34" charset="0"/>
              <a:buChar char="•"/>
            </a:pPr>
            <a:r>
              <a:rPr lang="en-US" sz="2000" dirty="0">
                <a:solidFill>
                  <a:srgbClr val="202124"/>
                </a:solidFill>
                <a:latin typeface="Arial" panose="020B0604020202020204" pitchFamily="34" charset="0"/>
                <a:cs typeface="Arial" panose="020B0604020202020204" pitchFamily="34" charset="0"/>
              </a:rPr>
              <a:t>Use a password manager to help keep track of your different passwords or phrases</a:t>
            </a:r>
          </a:p>
        </p:txBody>
      </p:sp>
      <p:sp>
        <p:nvSpPr>
          <p:cNvPr id="5" name="Text Placeholder 4">
            <a:extLst>
              <a:ext uri="{FF2B5EF4-FFF2-40B4-BE49-F238E27FC236}">
                <a16:creationId xmlns:a16="http://schemas.microsoft.com/office/drawing/2014/main" id="{F8D9110B-4592-40FC-BEB7-0C7929E1C7F9}"/>
              </a:ext>
            </a:extLst>
          </p:cNvPr>
          <p:cNvSpPr>
            <a:spLocks noGrp="1"/>
          </p:cNvSpPr>
          <p:nvPr>
            <p:ph type="body" sz="quarter" idx="10"/>
          </p:nvPr>
        </p:nvSpPr>
        <p:spPr/>
        <p:txBody>
          <a:bodyPr/>
          <a:lstStyle/>
          <a:p>
            <a:endParaRPr lang="en-US"/>
          </a:p>
        </p:txBody>
      </p:sp>
      <p:sp>
        <p:nvSpPr>
          <p:cNvPr id="10" name="Text Placeholder 9">
            <a:extLst>
              <a:ext uri="{FF2B5EF4-FFF2-40B4-BE49-F238E27FC236}">
                <a16:creationId xmlns:a16="http://schemas.microsoft.com/office/drawing/2014/main" id="{405D3812-7968-4080-B310-C61F467FBDDF}"/>
              </a:ext>
            </a:extLst>
          </p:cNvPr>
          <p:cNvSpPr>
            <a:spLocks noGrp="1"/>
          </p:cNvSpPr>
          <p:nvPr>
            <p:ph type="body" sz="quarter" idx="11"/>
          </p:nvPr>
        </p:nvSpPr>
        <p:spPr/>
        <p:txBody>
          <a:bodyPr/>
          <a:lstStyle/>
          <a:p>
            <a:pPr fontAlgn="auto">
              <a:spcBef>
                <a:spcPts val="0"/>
              </a:spcBef>
              <a:spcAft>
                <a:spcPts val="0"/>
              </a:spcAft>
            </a:pPr>
            <a:r>
              <a:rPr lang="en-US" sz="2400" b="1" kern="0" dirty="0">
                <a:solidFill>
                  <a:prstClr val="black"/>
                </a:solidFill>
                <a:latin typeface="Arial" panose="020B0604020202020204" pitchFamily="34" charset="0"/>
                <a:cs typeface="Arial" panose="020B0604020202020204" pitchFamily="34" charset="0"/>
              </a:rPr>
              <a:t>Use strong passwords or passphrases</a:t>
            </a:r>
          </a:p>
        </p:txBody>
      </p:sp>
      <p:pic>
        <p:nvPicPr>
          <p:cNvPr id="6" name="Graphic 5" descr="No sign outline">
            <a:extLst>
              <a:ext uri="{FF2B5EF4-FFF2-40B4-BE49-F238E27FC236}">
                <a16:creationId xmlns:a16="http://schemas.microsoft.com/office/drawing/2014/main" id="{CE9BC1AC-77A8-897E-04B8-CD5EC6B2E2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8797" y="2269442"/>
            <a:ext cx="4384672" cy="4384672"/>
          </a:xfrm>
          <a:prstGeom prst="rect">
            <a:avLst/>
          </a:prstGeom>
        </p:spPr>
      </p:pic>
    </p:spTree>
    <p:custDataLst>
      <p:tags r:id="rId1"/>
    </p:custDataLst>
    <p:extLst>
      <p:ext uri="{BB962C8B-B14F-4D97-AF65-F5344CB8AC3E}">
        <p14:creationId xmlns:p14="http://schemas.microsoft.com/office/powerpoint/2010/main" val="28929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31666B-1533-475C-BF17-47397EFF6160}"/>
              </a:ext>
            </a:extLst>
          </p:cNvPr>
          <p:cNvSpPr txBox="1"/>
          <p:nvPr/>
        </p:nvSpPr>
        <p:spPr>
          <a:xfrm>
            <a:off x="2184322" y="3677554"/>
            <a:ext cx="1643399" cy="549382"/>
          </a:xfrm>
          <a:prstGeom prst="rect">
            <a:avLst/>
          </a:prstGeom>
          <a:noFill/>
        </p:spPr>
        <p:txBody>
          <a:bodyPr wrap="none" rtlCol="0">
            <a:spAutoFit/>
          </a:bodyPr>
          <a:lstStyle/>
          <a:p>
            <a:pPr algn="l" defTabSz="754380">
              <a:defRPr/>
            </a:pPr>
            <a:r>
              <a:rPr lang="en-US" sz="3000" dirty="0">
                <a:solidFill>
                  <a:prstClr val="black"/>
                </a:solidFill>
                <a:latin typeface="Times New Roman" pitchFamily="18" charset="0"/>
                <a:ea typeface="+mn-ea"/>
                <a:cs typeface="Arial" charset="0"/>
              </a:rPr>
              <a:t>Password</a:t>
            </a:r>
          </a:p>
        </p:txBody>
      </p:sp>
      <p:sp>
        <p:nvSpPr>
          <p:cNvPr id="5" name="TextBox 4">
            <a:extLst>
              <a:ext uri="{FF2B5EF4-FFF2-40B4-BE49-F238E27FC236}">
                <a16:creationId xmlns:a16="http://schemas.microsoft.com/office/drawing/2014/main" id="{0574DBE4-62DF-4825-A917-EBF59F406CD3}"/>
              </a:ext>
            </a:extLst>
          </p:cNvPr>
          <p:cNvSpPr txBox="1"/>
          <p:nvPr/>
        </p:nvSpPr>
        <p:spPr>
          <a:xfrm>
            <a:off x="2184322" y="2680226"/>
            <a:ext cx="3146735" cy="549382"/>
          </a:xfrm>
          <a:prstGeom prst="rect">
            <a:avLst/>
          </a:prstGeom>
          <a:noFill/>
        </p:spPr>
        <p:txBody>
          <a:bodyPr wrap="square" rtlCol="0">
            <a:spAutoFit/>
          </a:bodyPr>
          <a:lstStyle/>
          <a:p>
            <a:pPr algn="l" defTabSz="754380">
              <a:defRPr/>
            </a:pPr>
            <a:r>
              <a:rPr lang="en-US" sz="3000" dirty="0">
                <a:solidFill>
                  <a:prstClr val="black"/>
                </a:solidFill>
                <a:latin typeface="Times New Roman" pitchFamily="18" charset="0"/>
                <a:ea typeface="+mn-ea"/>
                <a:cs typeface="Arial" charset="0"/>
              </a:rPr>
              <a:t>Username</a:t>
            </a:r>
          </a:p>
        </p:txBody>
      </p:sp>
      <p:sp>
        <p:nvSpPr>
          <p:cNvPr id="6" name="Rectangle 5">
            <a:extLst>
              <a:ext uri="{FF2B5EF4-FFF2-40B4-BE49-F238E27FC236}">
                <a16:creationId xmlns:a16="http://schemas.microsoft.com/office/drawing/2014/main" id="{C1473115-414B-42E4-A675-2FD41190026A}"/>
              </a:ext>
            </a:extLst>
          </p:cNvPr>
          <p:cNvSpPr/>
          <p:nvPr/>
        </p:nvSpPr>
        <p:spPr>
          <a:xfrm>
            <a:off x="3958514" y="2612017"/>
            <a:ext cx="4629152" cy="685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54380">
              <a:defRPr/>
            </a:pPr>
            <a:r>
              <a:rPr lang="en-US" sz="2400" dirty="0">
                <a:solidFill>
                  <a:prstClr val="black"/>
                </a:solidFill>
                <a:latin typeface="Arial" panose="020B0604020202020204" pitchFamily="34" charset="0"/>
                <a:cs typeface="Arial" panose="020B0604020202020204" pitchFamily="34" charset="0"/>
              </a:rPr>
              <a:t>bankcustomer533</a:t>
            </a:r>
          </a:p>
        </p:txBody>
      </p:sp>
      <p:sp>
        <p:nvSpPr>
          <p:cNvPr id="7" name="Rectangle 6">
            <a:extLst>
              <a:ext uri="{FF2B5EF4-FFF2-40B4-BE49-F238E27FC236}">
                <a16:creationId xmlns:a16="http://schemas.microsoft.com/office/drawing/2014/main" id="{C2948518-E0C4-445F-ADD3-3C3B193A4EF1}"/>
              </a:ext>
            </a:extLst>
          </p:cNvPr>
          <p:cNvSpPr/>
          <p:nvPr/>
        </p:nvSpPr>
        <p:spPr>
          <a:xfrm>
            <a:off x="3958514" y="3609345"/>
            <a:ext cx="4629152" cy="685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54380">
              <a:defRPr/>
            </a:pPr>
            <a:r>
              <a:rPr lang="en-US" sz="2400" dirty="0">
                <a:solidFill>
                  <a:schemeClr val="tx1"/>
                </a:solidFill>
                <a:latin typeface="Arial" panose="020B0604020202020204" pitchFamily="34" charset="0"/>
                <a:cs typeface="Arial" panose="020B0604020202020204" pitchFamily="34" charset="0"/>
              </a:rPr>
              <a:t>1Pennysavedisapennyearned$</a:t>
            </a:r>
          </a:p>
        </p:txBody>
      </p:sp>
      <p:sp>
        <p:nvSpPr>
          <p:cNvPr id="12" name="Title 11">
            <a:extLst>
              <a:ext uri="{FF2B5EF4-FFF2-40B4-BE49-F238E27FC236}">
                <a16:creationId xmlns:a16="http://schemas.microsoft.com/office/drawing/2014/main" id="{3B79D4C6-096E-4BC3-B40B-6255335C4931}"/>
              </a:ext>
            </a:extLst>
          </p:cNvPr>
          <p:cNvSpPr>
            <a:spLocks noGrp="1"/>
          </p:cNvSpPr>
          <p:nvPr>
            <p:ph type="title"/>
          </p:nvPr>
        </p:nvSpPr>
        <p:spPr/>
        <p:txBody>
          <a:bodyPr/>
          <a:lstStyle/>
          <a:p>
            <a:r>
              <a:rPr lang="en-US" dirty="0"/>
              <a:t>3</a:t>
            </a:r>
          </a:p>
        </p:txBody>
      </p:sp>
      <p:sp>
        <p:nvSpPr>
          <p:cNvPr id="20" name="Text Placeholder 19">
            <a:extLst>
              <a:ext uri="{FF2B5EF4-FFF2-40B4-BE49-F238E27FC236}">
                <a16:creationId xmlns:a16="http://schemas.microsoft.com/office/drawing/2014/main" id="{19177CC0-4281-418C-BAAD-B6CE9E207DAC}"/>
              </a:ext>
            </a:extLst>
          </p:cNvPr>
          <p:cNvSpPr>
            <a:spLocks noGrp="1"/>
          </p:cNvSpPr>
          <p:nvPr>
            <p:ph type="body" sz="quarter" idx="10"/>
          </p:nvPr>
        </p:nvSpPr>
        <p:spPr/>
        <p:txBody>
          <a:bodyPr/>
          <a:lstStyle/>
          <a:p>
            <a:endParaRPr lang="en-US"/>
          </a:p>
        </p:txBody>
      </p:sp>
      <p:sp>
        <p:nvSpPr>
          <p:cNvPr id="15" name="Text Placeholder 14">
            <a:extLst>
              <a:ext uri="{FF2B5EF4-FFF2-40B4-BE49-F238E27FC236}">
                <a16:creationId xmlns:a16="http://schemas.microsoft.com/office/drawing/2014/main" id="{AA28E533-D2D1-49D2-9202-F2285F178443}"/>
              </a:ext>
            </a:extLst>
          </p:cNvPr>
          <p:cNvSpPr>
            <a:spLocks noGrp="1"/>
          </p:cNvSpPr>
          <p:nvPr>
            <p:ph type="body" sz="quarter" idx="11"/>
          </p:nvPr>
        </p:nvSpPr>
        <p:spPr/>
        <p:txBody>
          <a:bodyPr/>
          <a:lstStyle/>
          <a:p>
            <a:r>
              <a:rPr lang="en-US" dirty="0"/>
              <a:t>Passphrase</a:t>
            </a:r>
          </a:p>
        </p:txBody>
      </p:sp>
    </p:spTree>
    <p:custDataLst>
      <p:tags r:id="rId1"/>
    </p:custDataLst>
    <p:extLst>
      <p:ext uri="{BB962C8B-B14F-4D97-AF65-F5344CB8AC3E}">
        <p14:creationId xmlns:p14="http://schemas.microsoft.com/office/powerpoint/2010/main" val="383139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89E3C5-876E-4129-A659-CEECCAF4C09A}"/>
              </a:ext>
            </a:extLst>
          </p:cNvPr>
          <p:cNvPicPr>
            <a:picLocks noChangeAspect="1"/>
          </p:cNvPicPr>
          <p:nvPr/>
        </p:nvPicPr>
        <p:blipFill>
          <a:blip r:embed="rId4"/>
          <a:stretch>
            <a:fillRect/>
          </a:stretch>
        </p:blipFill>
        <p:spPr>
          <a:xfrm>
            <a:off x="474133" y="2125981"/>
            <a:ext cx="4441310" cy="2469750"/>
          </a:xfrm>
          <a:prstGeom prst="rect">
            <a:avLst/>
          </a:prstGeom>
        </p:spPr>
      </p:pic>
      <p:sp>
        <p:nvSpPr>
          <p:cNvPr id="2" name="Title 1">
            <a:extLst>
              <a:ext uri="{FF2B5EF4-FFF2-40B4-BE49-F238E27FC236}">
                <a16:creationId xmlns:a16="http://schemas.microsoft.com/office/drawing/2014/main" id="{B77966A2-53E3-4323-91EC-FD0684813D76}"/>
              </a:ext>
            </a:extLst>
          </p:cNvPr>
          <p:cNvSpPr>
            <a:spLocks noGrp="1"/>
          </p:cNvSpPr>
          <p:nvPr>
            <p:ph type="title"/>
          </p:nvPr>
        </p:nvSpPr>
        <p:spPr/>
        <p:txBody>
          <a:bodyPr/>
          <a:lstStyle/>
          <a:p>
            <a:r>
              <a:rPr lang="en-US" dirty="0"/>
              <a:t>4</a:t>
            </a:r>
          </a:p>
        </p:txBody>
      </p:sp>
      <p:sp>
        <p:nvSpPr>
          <p:cNvPr id="4" name="Content Placeholder 3">
            <a:extLst>
              <a:ext uri="{FF2B5EF4-FFF2-40B4-BE49-F238E27FC236}">
                <a16:creationId xmlns:a16="http://schemas.microsoft.com/office/drawing/2014/main" id="{8E81A637-7051-4CB7-9867-61BA99544643}"/>
              </a:ext>
            </a:extLst>
          </p:cNvPr>
          <p:cNvSpPr>
            <a:spLocks noGrp="1"/>
          </p:cNvSpPr>
          <p:nvPr>
            <p:ph idx="1"/>
          </p:nvPr>
        </p:nvSpPr>
        <p:spPr>
          <a:xfrm>
            <a:off x="5029200" y="1939158"/>
            <a:ext cx="4137300" cy="4183067"/>
          </a:xfrm>
        </p:spPr>
        <p:txBody>
          <a:bodyPr/>
          <a:lstStyle/>
          <a:p>
            <a:pPr marL="236538" indent="-236538">
              <a:buFont typeface="Arial" panose="020B0604020202020204" pitchFamily="34" charset="0"/>
              <a:buChar char="•"/>
            </a:pPr>
            <a:r>
              <a:rPr lang="en-US" sz="2000" dirty="0">
                <a:solidFill>
                  <a:srgbClr val="202124"/>
                </a:solidFill>
                <a:latin typeface="Arial" panose="020B0604020202020204" pitchFamily="34" charset="0"/>
                <a:cs typeface="Arial" panose="020B0604020202020204" pitchFamily="34" charset="0"/>
              </a:rPr>
              <a:t>Implement it for financial accounts and email account </a:t>
            </a:r>
            <a:br>
              <a:rPr lang="en-US" sz="2000" dirty="0">
                <a:solidFill>
                  <a:srgbClr val="202124"/>
                </a:solidFill>
                <a:latin typeface="Arial" panose="020B0604020202020204" pitchFamily="34" charset="0"/>
                <a:cs typeface="Arial" panose="020B0604020202020204" pitchFamily="34" charset="0"/>
              </a:rPr>
            </a:br>
            <a:r>
              <a:rPr lang="en-US" sz="2000" dirty="0">
                <a:solidFill>
                  <a:srgbClr val="202124"/>
                </a:solidFill>
                <a:latin typeface="Arial" panose="020B0604020202020204" pitchFamily="34" charset="0"/>
                <a:cs typeface="Arial" panose="020B0604020202020204" pitchFamily="34" charset="0"/>
              </a:rPr>
              <a:t>at a minimum</a:t>
            </a:r>
          </a:p>
          <a:p>
            <a:pPr marL="236538" indent="-236538">
              <a:buFont typeface="Arial" panose="020B0604020202020204" pitchFamily="34" charset="0"/>
              <a:buChar char="•"/>
            </a:pPr>
            <a:r>
              <a:rPr lang="en-US" sz="2000" dirty="0">
                <a:solidFill>
                  <a:srgbClr val="202124"/>
                </a:solidFill>
                <a:latin typeface="Arial" panose="020B0604020202020204" pitchFamily="34" charset="0"/>
                <a:cs typeface="Arial" panose="020B0604020202020204" pitchFamily="34" charset="0"/>
              </a:rPr>
              <a:t>Provides an extra layer of security</a:t>
            </a:r>
          </a:p>
          <a:p>
            <a:pPr marL="236538" indent="-236538">
              <a:buFont typeface="Arial" panose="020B0604020202020204" pitchFamily="34" charset="0"/>
              <a:buChar char="•"/>
            </a:pPr>
            <a:r>
              <a:rPr lang="en-US" sz="2000" dirty="0">
                <a:solidFill>
                  <a:srgbClr val="202124"/>
                </a:solidFill>
                <a:latin typeface="Arial" panose="020B0604020202020204" pitchFamily="34" charset="0"/>
                <a:cs typeface="Arial" panose="020B0604020202020204" pitchFamily="34" charset="0"/>
              </a:rPr>
              <a:t>Easy to set up and use</a:t>
            </a:r>
            <a:endParaRPr lang="en-US" dirty="0"/>
          </a:p>
        </p:txBody>
      </p:sp>
      <p:sp>
        <p:nvSpPr>
          <p:cNvPr id="5" name="Text Placeholder 4">
            <a:extLst>
              <a:ext uri="{FF2B5EF4-FFF2-40B4-BE49-F238E27FC236}">
                <a16:creationId xmlns:a16="http://schemas.microsoft.com/office/drawing/2014/main" id="{6CD432D4-1D18-475F-9FFD-FD9E8ADF60C2}"/>
              </a:ext>
            </a:extLst>
          </p:cNvPr>
          <p:cNvSpPr>
            <a:spLocks noGrp="1"/>
          </p:cNvSpPr>
          <p:nvPr>
            <p:ph type="body" sz="quarter" idx="10"/>
          </p:nvPr>
        </p:nvSpPr>
        <p:spPr/>
        <p:txBody>
          <a:bodyPr/>
          <a:lstStyle/>
          <a:p>
            <a:endParaRPr lang="en-US"/>
          </a:p>
        </p:txBody>
      </p:sp>
      <p:sp>
        <p:nvSpPr>
          <p:cNvPr id="6" name="Text Placeholder 5">
            <a:extLst>
              <a:ext uri="{FF2B5EF4-FFF2-40B4-BE49-F238E27FC236}">
                <a16:creationId xmlns:a16="http://schemas.microsoft.com/office/drawing/2014/main" id="{C246BC0A-B346-46E3-9821-27EF52D7A294}"/>
              </a:ext>
            </a:extLst>
          </p:cNvPr>
          <p:cNvSpPr>
            <a:spLocks noGrp="1"/>
          </p:cNvSpPr>
          <p:nvPr>
            <p:ph type="body" sz="quarter" idx="11"/>
          </p:nvPr>
        </p:nvSpPr>
        <p:spPr/>
        <p:txBody>
          <a:bodyPr/>
          <a:lstStyle/>
          <a:p>
            <a:pPr fontAlgn="auto">
              <a:spcBef>
                <a:spcPts val="0"/>
              </a:spcBef>
              <a:spcAft>
                <a:spcPts val="0"/>
              </a:spcAft>
            </a:pPr>
            <a:r>
              <a:rPr lang="en-US" sz="2400" b="1" kern="0" dirty="0">
                <a:solidFill>
                  <a:prstClr val="black"/>
                </a:solidFill>
                <a:latin typeface="Arial" panose="020B0604020202020204" pitchFamily="34" charset="0"/>
                <a:cs typeface="Arial" panose="020B0604020202020204" pitchFamily="34" charset="0"/>
              </a:rPr>
              <a:t>Use two-factor authentication</a:t>
            </a:r>
          </a:p>
        </p:txBody>
      </p:sp>
      <p:sp>
        <p:nvSpPr>
          <p:cNvPr id="8" name="TextBox 7">
            <a:extLst>
              <a:ext uri="{FF2B5EF4-FFF2-40B4-BE49-F238E27FC236}">
                <a16:creationId xmlns:a16="http://schemas.microsoft.com/office/drawing/2014/main" id="{FA8D1FA4-8862-4F00-BE13-A7124D37D297}"/>
              </a:ext>
            </a:extLst>
          </p:cNvPr>
          <p:cNvSpPr txBox="1"/>
          <p:nvPr/>
        </p:nvSpPr>
        <p:spPr>
          <a:xfrm>
            <a:off x="694944" y="2146529"/>
            <a:ext cx="3979798" cy="370640"/>
          </a:xfrm>
          <a:prstGeom prst="rect">
            <a:avLst/>
          </a:prstGeom>
          <a:solidFill>
            <a:srgbClr val="FFC000"/>
          </a:solidFill>
        </p:spPr>
        <p:txBody>
          <a:bodyPr wrap="square" rtlCol="0" anchor="ctr">
            <a:noAutofit/>
          </a:bodyPr>
          <a:lstStyle/>
          <a:p>
            <a:r>
              <a:rPr lang="en-US" sz="1800" b="1" dirty="0">
                <a:latin typeface="+mn-lt"/>
              </a:rPr>
              <a:t>Two-factor authentication</a:t>
            </a:r>
          </a:p>
        </p:txBody>
      </p:sp>
    </p:spTree>
    <p:custDataLst>
      <p:tags r:id="rId1"/>
    </p:custDataLst>
    <p:extLst>
      <p:ext uri="{BB962C8B-B14F-4D97-AF65-F5344CB8AC3E}">
        <p14:creationId xmlns:p14="http://schemas.microsoft.com/office/powerpoint/2010/main" val="356548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F1B-2D43-410C-A470-C36145937FAC}"/>
              </a:ext>
            </a:extLst>
          </p:cNvPr>
          <p:cNvSpPr>
            <a:spLocks noGrp="1"/>
          </p:cNvSpPr>
          <p:nvPr>
            <p:ph type="title"/>
          </p:nvPr>
        </p:nvSpPr>
        <p:spPr/>
        <p:txBody>
          <a:bodyPr/>
          <a:lstStyle/>
          <a:p>
            <a:r>
              <a:rPr lang="en-US" dirty="0"/>
              <a:t>5</a:t>
            </a:r>
          </a:p>
        </p:txBody>
      </p:sp>
      <p:sp>
        <p:nvSpPr>
          <p:cNvPr id="3" name="Content Placeholder 2">
            <a:extLst>
              <a:ext uri="{FF2B5EF4-FFF2-40B4-BE49-F238E27FC236}">
                <a16:creationId xmlns:a16="http://schemas.microsoft.com/office/drawing/2014/main" id="{65A07B5D-3D42-4A26-B040-F02BCB0AB95E}"/>
              </a:ext>
            </a:extLst>
          </p:cNvPr>
          <p:cNvSpPr>
            <a:spLocks noGrp="1"/>
          </p:cNvSpPr>
          <p:nvPr>
            <p:ph idx="1"/>
          </p:nvPr>
        </p:nvSpPr>
        <p:spPr/>
        <p:txBody>
          <a:bodyPr/>
          <a:lstStyle/>
          <a:p>
            <a:pPr marL="236538" indent="-236538">
              <a:buFont typeface="Arial" panose="020B0604020202020204" pitchFamily="34" charset="0"/>
              <a:buChar char="•"/>
            </a:pPr>
            <a:r>
              <a:rPr lang="en-US" sz="2000" dirty="0">
                <a:solidFill>
                  <a:srgbClr val="202124"/>
                </a:solidFill>
                <a:latin typeface="Arial" panose="020B0604020202020204" pitchFamily="34" charset="0"/>
                <a:cs typeface="Arial" panose="020B0604020202020204" pitchFamily="34" charset="0"/>
              </a:rPr>
              <a:t>Use a passcode to protect your mobile device</a:t>
            </a:r>
          </a:p>
          <a:p>
            <a:pPr marL="236538" indent="-236538">
              <a:buFont typeface="Arial" panose="020B0604020202020204" pitchFamily="34" charset="0"/>
              <a:buChar char="•"/>
            </a:pPr>
            <a:r>
              <a:rPr lang="en-US" sz="2000" dirty="0">
                <a:solidFill>
                  <a:srgbClr val="202124"/>
                </a:solidFill>
                <a:latin typeface="Arial" panose="020B0604020202020204" pitchFamily="34" charset="0"/>
                <a:cs typeface="Arial" panose="020B0604020202020204" pitchFamily="34" charset="0"/>
              </a:rPr>
              <a:t>Only download apps from the official app stores</a:t>
            </a:r>
          </a:p>
          <a:p>
            <a:pPr marL="236538" indent="-236538">
              <a:buFont typeface="Arial" panose="020B0604020202020204" pitchFamily="34" charset="0"/>
              <a:buChar char="•"/>
            </a:pPr>
            <a:r>
              <a:rPr lang="en-US" sz="2000" dirty="0">
                <a:solidFill>
                  <a:srgbClr val="202124"/>
                </a:solidFill>
                <a:latin typeface="Arial" panose="020B0604020202020204" pitchFamily="34" charset="0"/>
                <a:cs typeface="Arial" panose="020B0604020202020204" pitchFamily="34" charset="0"/>
              </a:rPr>
              <a:t>Keep your device updated</a:t>
            </a:r>
          </a:p>
          <a:p>
            <a:pPr marL="236538" indent="-236538">
              <a:buFont typeface="Arial" panose="020B0604020202020204" pitchFamily="34" charset="0"/>
              <a:buChar char="•"/>
            </a:pPr>
            <a:r>
              <a:rPr lang="en-US" sz="2000" dirty="0">
                <a:solidFill>
                  <a:srgbClr val="202124"/>
                </a:solidFill>
                <a:latin typeface="Arial" panose="020B0604020202020204" pitchFamily="34" charset="0"/>
                <a:cs typeface="Arial" panose="020B0604020202020204" pitchFamily="34" charset="0"/>
              </a:rPr>
              <a:t>Back up your device</a:t>
            </a:r>
            <a:endParaRPr lang="en-US" dirty="0"/>
          </a:p>
        </p:txBody>
      </p:sp>
      <p:sp>
        <p:nvSpPr>
          <p:cNvPr id="4" name="Text Placeholder 3">
            <a:extLst>
              <a:ext uri="{FF2B5EF4-FFF2-40B4-BE49-F238E27FC236}">
                <a16:creationId xmlns:a16="http://schemas.microsoft.com/office/drawing/2014/main" id="{F37C8586-96E5-4F5D-B3EE-401A1547D8ED}"/>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48FA29DB-A27F-473B-9C7C-DFDE59A8CE94}"/>
              </a:ext>
            </a:extLst>
          </p:cNvPr>
          <p:cNvSpPr>
            <a:spLocks noGrp="1"/>
          </p:cNvSpPr>
          <p:nvPr>
            <p:ph type="body" sz="quarter" idx="11"/>
          </p:nvPr>
        </p:nvSpPr>
        <p:spPr/>
        <p:txBody>
          <a:bodyPr/>
          <a:lstStyle/>
          <a:p>
            <a:pPr fontAlgn="auto">
              <a:spcBef>
                <a:spcPts val="0"/>
              </a:spcBef>
              <a:spcAft>
                <a:spcPts val="0"/>
              </a:spcAft>
            </a:pPr>
            <a:r>
              <a:rPr lang="en-US" sz="2400" b="1" kern="0" dirty="0">
                <a:solidFill>
                  <a:prstClr val="black"/>
                </a:solidFill>
                <a:latin typeface="Arial" panose="020B0604020202020204" pitchFamily="34" charset="0"/>
                <a:cs typeface="Arial" panose="020B0604020202020204" pitchFamily="34" charset="0"/>
              </a:rPr>
              <a:t>Protect your mobile devices</a:t>
            </a:r>
          </a:p>
        </p:txBody>
      </p:sp>
      <p:pic>
        <p:nvPicPr>
          <p:cNvPr id="8" name="Graphic 7" descr="Smart Phone with solid fill">
            <a:extLst>
              <a:ext uri="{FF2B5EF4-FFF2-40B4-BE49-F238E27FC236}">
                <a16:creationId xmlns:a16="http://schemas.microsoft.com/office/drawing/2014/main" id="{068D7851-71ED-4845-9FD0-2F51E8F75F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5262" y="2080438"/>
            <a:ext cx="2065138" cy="2065138"/>
          </a:xfrm>
          <a:prstGeom prst="rect">
            <a:avLst/>
          </a:prstGeom>
        </p:spPr>
      </p:pic>
    </p:spTree>
    <p:custDataLst>
      <p:tags r:id="rId1"/>
    </p:custDataLst>
    <p:extLst>
      <p:ext uri="{BB962C8B-B14F-4D97-AF65-F5344CB8AC3E}">
        <p14:creationId xmlns:p14="http://schemas.microsoft.com/office/powerpoint/2010/main" val="1442108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3F84-4556-4476-9B0D-DEC4B784C638}"/>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127052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80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8F9A-7419-43BA-9FC5-A25017E040FE}"/>
              </a:ext>
            </a:extLst>
          </p:cNvPr>
          <p:cNvSpPr>
            <a:spLocks noGrp="1"/>
          </p:cNvSpPr>
          <p:nvPr>
            <p:ph type="ctrTitle"/>
          </p:nvPr>
        </p:nvSpPr>
        <p:spPr/>
        <p:txBody>
          <a:bodyPr/>
          <a:lstStyle/>
          <a:p>
            <a:r>
              <a:rPr lang="en-US" dirty="0"/>
              <a:t>About the presenter</a:t>
            </a:r>
          </a:p>
        </p:txBody>
      </p:sp>
      <p:sp>
        <p:nvSpPr>
          <p:cNvPr id="4" name="Text Placeholder 3">
            <a:extLst>
              <a:ext uri="{FF2B5EF4-FFF2-40B4-BE49-F238E27FC236}">
                <a16:creationId xmlns:a16="http://schemas.microsoft.com/office/drawing/2014/main" id="{7841219E-0AEF-4578-818D-9534155B7FC4}"/>
              </a:ext>
            </a:extLst>
          </p:cNvPr>
          <p:cNvSpPr>
            <a:spLocks noGrp="1"/>
          </p:cNvSpPr>
          <p:nvPr>
            <p:ph type="body" sz="quarter" idx="4294967295"/>
          </p:nvPr>
        </p:nvSpPr>
        <p:spPr>
          <a:xfrm>
            <a:off x="607980" y="3487365"/>
            <a:ext cx="5029200" cy="914400"/>
          </a:xfrm>
        </p:spPr>
        <p:txBody>
          <a:bodyPr/>
          <a:lstStyle/>
          <a:p>
            <a:pPr marL="0" indent="0">
              <a:buNone/>
            </a:pPr>
            <a:r>
              <a:rPr lang="en-US" dirty="0">
                <a:solidFill>
                  <a:schemeClr val="bg1"/>
                </a:solidFill>
              </a:rPr>
              <a:t>Putnam Investments is not affiliated with Jeff Lanza.</a:t>
            </a:r>
          </a:p>
        </p:txBody>
      </p:sp>
    </p:spTree>
    <p:extLst>
      <p:ext uri="{BB962C8B-B14F-4D97-AF65-F5344CB8AC3E}">
        <p14:creationId xmlns:p14="http://schemas.microsoft.com/office/powerpoint/2010/main" val="128306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324C-6779-4DFD-8AA4-339BBFBB635B}"/>
              </a:ext>
            </a:extLst>
          </p:cNvPr>
          <p:cNvSpPr>
            <a:spLocks noGrp="1"/>
          </p:cNvSpPr>
          <p:nvPr>
            <p:ph type="ctrTitle"/>
          </p:nvPr>
        </p:nvSpPr>
        <p:spPr/>
        <p:txBody>
          <a:bodyPr/>
          <a:lstStyle/>
          <a:p>
            <a:pPr defTabSz="502908" fontAlgn="auto">
              <a:spcBef>
                <a:spcPts val="0"/>
              </a:spcBef>
              <a:spcAft>
                <a:spcPts val="0"/>
              </a:spcAft>
              <a:defRPr/>
            </a:pPr>
            <a:r>
              <a:rPr lang="en-US" sz="4000" b="1" dirty="0">
                <a:solidFill>
                  <a:schemeClr val="bg1"/>
                </a:solidFill>
                <a:latin typeface="Arial" panose="020B0604020202020204"/>
                <a:ea typeface="+mn-ea"/>
                <a:cs typeface="Arial" charset="0"/>
              </a:rPr>
              <a:t>Part 1</a:t>
            </a:r>
            <a:br>
              <a:rPr lang="en-US" sz="4000" b="1" dirty="0">
                <a:solidFill>
                  <a:schemeClr val="bg1"/>
                </a:solidFill>
                <a:latin typeface="Arial" panose="020B0604020202020204"/>
                <a:ea typeface="+mn-ea"/>
                <a:cs typeface="Arial" charset="0"/>
              </a:rPr>
            </a:br>
            <a:r>
              <a:rPr lang="en-US" sz="2800" b="0" dirty="0">
                <a:solidFill>
                  <a:schemeClr val="bg1"/>
                </a:solidFill>
                <a:latin typeface="Arial" panose="020B0604020202020204"/>
              </a:rPr>
              <a:t>Three</a:t>
            </a:r>
            <a:r>
              <a:rPr lang="en-US" sz="2800" b="0" dirty="0">
                <a:solidFill>
                  <a:schemeClr val="bg1"/>
                </a:solidFill>
                <a:latin typeface="Arial" panose="020B0604020202020204"/>
                <a:ea typeface="+mn-ea"/>
                <a:cs typeface="Arial" charset="0"/>
              </a:rPr>
              <a:t> tips to help prevent identity theft</a:t>
            </a:r>
            <a:endParaRPr lang="en-US" b="0" dirty="0"/>
          </a:p>
        </p:txBody>
      </p:sp>
    </p:spTree>
    <p:extLst>
      <p:ext uri="{BB962C8B-B14F-4D97-AF65-F5344CB8AC3E}">
        <p14:creationId xmlns:p14="http://schemas.microsoft.com/office/powerpoint/2010/main" val="28695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B58F67D-FC7D-4E74-9FBD-C5AEECC37B33}"/>
              </a:ext>
            </a:extLst>
          </p:cNvPr>
          <p:cNvPicPr>
            <a:picLocks noChangeAspect="1"/>
          </p:cNvPicPr>
          <p:nvPr/>
        </p:nvPicPr>
        <p:blipFill rotWithShape="1">
          <a:blip r:embed="rId4"/>
          <a:srcRect l="1165" t="2237" r="453"/>
          <a:stretch/>
        </p:blipFill>
        <p:spPr>
          <a:xfrm>
            <a:off x="1371600" y="2057400"/>
            <a:ext cx="7794900" cy="3949751"/>
          </a:xfrm>
          <a:prstGeom prst="rect">
            <a:avLst/>
          </a:prstGeom>
          <a:ln>
            <a:solidFill>
              <a:schemeClr val="tx1"/>
            </a:solidFill>
          </a:ln>
          <a:effectLst>
            <a:outerShdw blurRad="50800" dist="38100" dir="2700000" algn="tl" rotWithShape="0">
              <a:prstClr val="black">
                <a:alpha val="40000"/>
              </a:prstClr>
            </a:outerShdw>
          </a:effectLst>
        </p:spPr>
      </p:pic>
      <p:sp>
        <p:nvSpPr>
          <p:cNvPr id="19" name="Title 18">
            <a:extLst>
              <a:ext uri="{FF2B5EF4-FFF2-40B4-BE49-F238E27FC236}">
                <a16:creationId xmlns:a16="http://schemas.microsoft.com/office/drawing/2014/main" id="{CF7A0E42-6A03-4978-991A-C7AFF6C2811C}"/>
              </a:ext>
            </a:extLst>
          </p:cNvPr>
          <p:cNvSpPr>
            <a:spLocks noGrp="1"/>
          </p:cNvSpPr>
          <p:nvPr>
            <p:ph type="title"/>
          </p:nvPr>
        </p:nvSpPr>
        <p:spPr/>
        <p:txBody>
          <a:bodyPr/>
          <a:lstStyle/>
          <a:p>
            <a:r>
              <a:rPr lang="en-US" dirty="0"/>
              <a:t>1</a:t>
            </a:r>
          </a:p>
        </p:txBody>
      </p:sp>
      <p:sp>
        <p:nvSpPr>
          <p:cNvPr id="39" name="Text Placeholder 38">
            <a:extLst>
              <a:ext uri="{FF2B5EF4-FFF2-40B4-BE49-F238E27FC236}">
                <a16:creationId xmlns:a16="http://schemas.microsoft.com/office/drawing/2014/main" id="{02F13990-8394-439D-AA47-ACF1A3692748}"/>
              </a:ext>
            </a:extLst>
          </p:cNvPr>
          <p:cNvSpPr>
            <a:spLocks noGrp="1"/>
          </p:cNvSpPr>
          <p:nvPr>
            <p:ph type="body" sz="quarter" idx="10"/>
          </p:nvPr>
        </p:nvSpPr>
        <p:spPr/>
        <p:txBody>
          <a:bodyPr/>
          <a:lstStyle/>
          <a:p>
            <a:endParaRPr lang="en-US"/>
          </a:p>
        </p:txBody>
      </p:sp>
      <p:sp>
        <p:nvSpPr>
          <p:cNvPr id="40" name="Text Placeholder 39">
            <a:extLst>
              <a:ext uri="{FF2B5EF4-FFF2-40B4-BE49-F238E27FC236}">
                <a16:creationId xmlns:a16="http://schemas.microsoft.com/office/drawing/2014/main" id="{D1FB28EC-48B4-47BA-9245-E27A913FD49F}"/>
              </a:ext>
            </a:extLst>
          </p:cNvPr>
          <p:cNvSpPr>
            <a:spLocks noGrp="1"/>
          </p:cNvSpPr>
          <p:nvPr>
            <p:ph type="body" sz="quarter" idx="11"/>
          </p:nvPr>
        </p:nvSpPr>
        <p:spPr>
          <a:xfrm>
            <a:off x="1371600" y="1143000"/>
            <a:ext cx="8207426" cy="914400"/>
          </a:xfrm>
        </p:spPr>
        <p:txBody>
          <a:bodyPr lIns="0"/>
          <a:lstStyle/>
          <a:p>
            <a:r>
              <a:rPr lang="en-US" altLang="ko-KR" dirty="0"/>
              <a:t>Create on online Social Security account</a:t>
            </a:r>
          </a:p>
        </p:txBody>
      </p:sp>
      <p:sp>
        <p:nvSpPr>
          <p:cNvPr id="7" name="Title 1">
            <a:extLst>
              <a:ext uri="{FF2B5EF4-FFF2-40B4-BE49-F238E27FC236}">
                <a16:creationId xmlns:a16="http://schemas.microsoft.com/office/drawing/2014/main" id="{E1C4347C-9A76-4EFC-81A7-57D92FF443F0}"/>
              </a:ext>
            </a:extLst>
          </p:cNvPr>
          <p:cNvSpPr txBox="1">
            <a:spLocks/>
          </p:cNvSpPr>
          <p:nvPr/>
        </p:nvSpPr>
        <p:spPr bwMode="gray">
          <a:xfrm>
            <a:off x="208191" y="368490"/>
            <a:ext cx="791231"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lvl1pPr algn="l" defTabSz="1019175" rtl="0" eaLnBrk="1" fontAlgn="base" hangingPunct="1">
              <a:lnSpc>
                <a:spcPct val="90000"/>
              </a:lnSpc>
              <a:spcBef>
                <a:spcPct val="0"/>
              </a:spcBef>
              <a:spcAft>
                <a:spcPct val="0"/>
              </a:spcAft>
              <a:defRPr sz="2000" b="1">
                <a:solidFill>
                  <a:srgbClr val="000000"/>
                </a:solidFill>
                <a:latin typeface="+mj-lt"/>
                <a:ea typeface="ＭＳ Ｐゴシック" charset="-128"/>
                <a:cs typeface="Arial" panose="020B0604020202020204" pitchFamily="34" charset="0"/>
              </a:defRPr>
            </a:lvl1pPr>
            <a:lvl2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2pPr>
            <a:lvl3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3pPr>
            <a:lvl4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4pPr>
            <a:lvl5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5pPr>
            <a:lvl6pPr marL="457200" algn="l" defTabSz="1019175" rtl="0" eaLnBrk="1" fontAlgn="base" hangingPunct="1">
              <a:spcBef>
                <a:spcPct val="0"/>
              </a:spcBef>
              <a:spcAft>
                <a:spcPct val="0"/>
              </a:spcAft>
              <a:defRPr>
                <a:solidFill>
                  <a:schemeClr val="folHlink"/>
                </a:solidFill>
                <a:latin typeface="Arial" charset="0"/>
                <a:ea typeface="ＭＳ Ｐゴシック" charset="0"/>
              </a:defRPr>
            </a:lvl6pPr>
            <a:lvl7pPr marL="914400" algn="l" defTabSz="1019175" rtl="0" eaLnBrk="1" fontAlgn="base" hangingPunct="1">
              <a:spcBef>
                <a:spcPct val="0"/>
              </a:spcBef>
              <a:spcAft>
                <a:spcPct val="0"/>
              </a:spcAft>
              <a:defRPr>
                <a:solidFill>
                  <a:schemeClr val="folHlink"/>
                </a:solidFill>
                <a:latin typeface="Arial" charset="0"/>
                <a:ea typeface="ＭＳ Ｐゴシック" charset="0"/>
              </a:defRPr>
            </a:lvl7pPr>
            <a:lvl8pPr marL="1371600" algn="l" defTabSz="1019175" rtl="0" eaLnBrk="1" fontAlgn="base" hangingPunct="1">
              <a:spcBef>
                <a:spcPct val="0"/>
              </a:spcBef>
              <a:spcAft>
                <a:spcPct val="0"/>
              </a:spcAft>
              <a:defRPr>
                <a:solidFill>
                  <a:schemeClr val="folHlink"/>
                </a:solidFill>
                <a:latin typeface="Arial" charset="0"/>
                <a:ea typeface="ＭＳ Ｐゴシック" charset="0"/>
              </a:defRPr>
            </a:lvl8pPr>
            <a:lvl9pPr marL="1828800" algn="l" defTabSz="1019175" rtl="0" eaLnBrk="1" fontAlgn="base" hangingPunct="1">
              <a:spcBef>
                <a:spcPct val="0"/>
              </a:spcBef>
              <a:spcAft>
                <a:spcPct val="0"/>
              </a:spcAft>
              <a:defRPr>
                <a:solidFill>
                  <a:schemeClr val="folHlink"/>
                </a:solidFill>
                <a:latin typeface="Arial" charset="0"/>
                <a:ea typeface="ＭＳ Ｐゴシック" charset="0"/>
              </a:defRPr>
            </a:lvl9pPr>
          </a:lstStyle>
          <a:p>
            <a:r>
              <a:rPr lang="en-US" sz="2400" kern="0" dirty="0">
                <a:solidFill>
                  <a:schemeClr val="tx2"/>
                </a:solidFill>
              </a:rPr>
              <a:t>TIP</a:t>
            </a:r>
          </a:p>
        </p:txBody>
      </p:sp>
    </p:spTree>
    <p:custDataLst>
      <p:tags r:id="rId1"/>
    </p:custDataLst>
    <p:extLst>
      <p:ext uri="{BB962C8B-B14F-4D97-AF65-F5344CB8AC3E}">
        <p14:creationId xmlns:p14="http://schemas.microsoft.com/office/powerpoint/2010/main" val="299553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41FC669-7B71-45B6-8798-1C1536A18442}"/>
              </a:ext>
            </a:extLst>
          </p:cNvPr>
          <p:cNvSpPr/>
          <p:nvPr/>
        </p:nvSpPr>
        <p:spPr>
          <a:xfrm>
            <a:off x="911036" y="2530089"/>
            <a:ext cx="2295077" cy="309554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54380">
              <a:defRPr/>
            </a:pPr>
            <a:r>
              <a:rPr lang="en-US" sz="2310" b="1" dirty="0">
                <a:solidFill>
                  <a:prstClr val="black"/>
                </a:solidFill>
                <a:latin typeface="Arial" panose="020B0604020202020204" pitchFamily="34" charset="0"/>
                <a:cs typeface="Arial" panose="020B0604020202020204" pitchFamily="34" charset="0"/>
              </a:rPr>
              <a:t>Credit Report</a:t>
            </a:r>
          </a:p>
          <a:p>
            <a:pPr defTabSz="754380">
              <a:defRPr/>
            </a:pPr>
            <a:endParaRPr lang="en-US" sz="1980" dirty="0">
              <a:solidFill>
                <a:prstClr val="black"/>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63AC3E48-7254-45EF-8B32-D47A01BE473C}"/>
              </a:ext>
            </a:extLst>
          </p:cNvPr>
          <p:cNvPicPr>
            <a:picLocks noChangeAspect="1"/>
          </p:cNvPicPr>
          <p:nvPr/>
        </p:nvPicPr>
        <p:blipFill rotWithShape="1">
          <a:blip r:embed="rId4"/>
          <a:srcRect b="4520"/>
          <a:stretch/>
        </p:blipFill>
        <p:spPr>
          <a:xfrm>
            <a:off x="999422" y="2972523"/>
            <a:ext cx="2086155" cy="2551732"/>
          </a:xfrm>
          <a:prstGeom prst="rect">
            <a:avLst/>
          </a:prstGeom>
          <a:solidFill>
            <a:schemeClr val="bg1"/>
          </a:solidFill>
          <a:ln>
            <a:solidFill>
              <a:schemeClr val="accent6"/>
            </a:solidFill>
          </a:ln>
        </p:spPr>
      </p:pic>
      <p:sp>
        <p:nvSpPr>
          <p:cNvPr id="13" name="TextBox 12">
            <a:extLst>
              <a:ext uri="{FF2B5EF4-FFF2-40B4-BE49-F238E27FC236}">
                <a16:creationId xmlns:a16="http://schemas.microsoft.com/office/drawing/2014/main" id="{AEF12C53-5D5D-4A7E-B1E6-EF311E7910AD}"/>
              </a:ext>
            </a:extLst>
          </p:cNvPr>
          <p:cNvSpPr txBox="1"/>
          <p:nvPr/>
        </p:nvSpPr>
        <p:spPr>
          <a:xfrm rot="19882390">
            <a:off x="1085819" y="3745991"/>
            <a:ext cx="1850186" cy="701731"/>
          </a:xfrm>
          <a:prstGeom prst="rect">
            <a:avLst/>
          </a:prstGeom>
          <a:noFill/>
        </p:spPr>
        <p:txBody>
          <a:bodyPr wrap="none" rtlCol="0">
            <a:spAutoFit/>
          </a:bodyPr>
          <a:lstStyle/>
          <a:p>
            <a:pPr algn="l" defTabSz="754380">
              <a:defRPr/>
            </a:pPr>
            <a:r>
              <a:rPr lang="en-US" sz="3960" b="1" dirty="0">
                <a:solidFill>
                  <a:schemeClr val="accent6"/>
                </a:solidFill>
                <a:latin typeface="Arial" panose="020B0604020202020204" pitchFamily="34" charset="0"/>
                <a:ea typeface="+mn-ea"/>
                <a:cs typeface="Arial" panose="020B0604020202020204" pitchFamily="34" charset="0"/>
              </a:rPr>
              <a:t>Frozen</a:t>
            </a:r>
          </a:p>
        </p:txBody>
      </p:sp>
      <p:sp>
        <p:nvSpPr>
          <p:cNvPr id="14" name="Rectangle 13">
            <a:extLst>
              <a:ext uri="{FF2B5EF4-FFF2-40B4-BE49-F238E27FC236}">
                <a16:creationId xmlns:a16="http://schemas.microsoft.com/office/drawing/2014/main" id="{3B5FFA41-CAF5-4106-8B79-30C3FD693EBD}"/>
              </a:ext>
            </a:extLst>
          </p:cNvPr>
          <p:cNvSpPr/>
          <p:nvPr/>
        </p:nvSpPr>
        <p:spPr>
          <a:xfrm>
            <a:off x="3461091" y="3788014"/>
            <a:ext cx="4683740" cy="707886"/>
          </a:xfrm>
          <a:prstGeom prst="rect">
            <a:avLst/>
          </a:prstGeom>
          <a:noFill/>
        </p:spPr>
        <p:txBody>
          <a:bodyPr wrap="square" anchor="ctr">
            <a:spAutoFit/>
          </a:bodyPr>
          <a:lstStyle/>
          <a:p>
            <a:pPr algn="l" defTabSz="754380">
              <a:spcAft>
                <a:spcPts val="495"/>
              </a:spcAft>
              <a:defRPr/>
            </a:pPr>
            <a:r>
              <a:rPr lang="en-US" b="1" dirty="0">
                <a:latin typeface="Arial" panose="020B0604020202020204" pitchFamily="34" charset="0"/>
                <a:cs typeface="Arial" panose="020B0604020202020204" pitchFamily="34" charset="0"/>
              </a:rPr>
              <a:t>Freezing does not affect your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current credit cards.</a:t>
            </a:r>
          </a:p>
        </p:txBody>
      </p:sp>
      <p:sp>
        <p:nvSpPr>
          <p:cNvPr id="16" name="Rectangle 15">
            <a:extLst>
              <a:ext uri="{FF2B5EF4-FFF2-40B4-BE49-F238E27FC236}">
                <a16:creationId xmlns:a16="http://schemas.microsoft.com/office/drawing/2014/main" id="{FE2D55EE-0CFE-400D-AF31-6DB02C9B74BF}"/>
              </a:ext>
            </a:extLst>
          </p:cNvPr>
          <p:cNvSpPr/>
          <p:nvPr/>
        </p:nvSpPr>
        <p:spPr>
          <a:xfrm>
            <a:off x="3461091" y="4802054"/>
            <a:ext cx="6121650" cy="707886"/>
          </a:xfrm>
          <a:prstGeom prst="rect">
            <a:avLst/>
          </a:prstGeom>
          <a:noFill/>
        </p:spPr>
        <p:txBody>
          <a:bodyPr wrap="square" anchor="ctr">
            <a:spAutoFit/>
          </a:bodyPr>
          <a:lstStyle/>
          <a:p>
            <a:pPr algn="l" defTabSz="754380">
              <a:spcAft>
                <a:spcPts val="495"/>
              </a:spcAft>
              <a:defRPr/>
            </a:pPr>
            <a:r>
              <a:rPr lang="en-US" b="1" dirty="0">
                <a:latin typeface="Arial" panose="020B0604020202020204" pitchFamily="34" charset="0"/>
                <a:cs typeface="Arial" panose="020B0604020202020204" pitchFamily="34" charset="0"/>
              </a:rPr>
              <a:t>You must freeze all four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credit reports independently.</a:t>
            </a:r>
          </a:p>
        </p:txBody>
      </p:sp>
      <p:sp>
        <p:nvSpPr>
          <p:cNvPr id="5" name="TextBox 4">
            <a:extLst>
              <a:ext uri="{FF2B5EF4-FFF2-40B4-BE49-F238E27FC236}">
                <a16:creationId xmlns:a16="http://schemas.microsoft.com/office/drawing/2014/main" id="{145A61E7-5377-400D-B57D-5AB3B5EF1C8E}"/>
              </a:ext>
            </a:extLst>
          </p:cNvPr>
          <p:cNvSpPr txBox="1"/>
          <p:nvPr/>
        </p:nvSpPr>
        <p:spPr>
          <a:xfrm>
            <a:off x="5386752" y="2449380"/>
            <a:ext cx="1685526" cy="400110"/>
          </a:xfrm>
          <a:prstGeom prst="rect">
            <a:avLst/>
          </a:prstGeom>
          <a:noFill/>
        </p:spPr>
        <p:txBody>
          <a:bodyPr wrap="none" rtlCol="0">
            <a:spAutoFit/>
          </a:bodyPr>
          <a:lstStyle/>
          <a:p>
            <a:pPr marL="223838" indent="-223838" algn="l" defTabSz="754380">
              <a:buClr>
                <a:schemeClr val="tx2"/>
              </a:buClr>
              <a:buFont typeface="Arial" panose="020B0604020202020204" pitchFamily="34" charset="0"/>
              <a:buChar char="•"/>
              <a:defRPr/>
            </a:pPr>
            <a:r>
              <a:rPr lang="en-US" dirty="0">
                <a:solidFill>
                  <a:prstClr val="black"/>
                </a:solidFill>
                <a:latin typeface="+mj-lt"/>
                <a:cs typeface="Arial" charset="0"/>
              </a:rPr>
              <a:t>Transunion</a:t>
            </a:r>
          </a:p>
        </p:txBody>
      </p:sp>
      <p:sp>
        <p:nvSpPr>
          <p:cNvPr id="17" name="TextBox 16">
            <a:extLst>
              <a:ext uri="{FF2B5EF4-FFF2-40B4-BE49-F238E27FC236}">
                <a16:creationId xmlns:a16="http://schemas.microsoft.com/office/drawing/2014/main" id="{B695E333-75E4-4A1F-B159-3BA59AFF036E}"/>
              </a:ext>
            </a:extLst>
          </p:cNvPr>
          <p:cNvSpPr txBox="1"/>
          <p:nvPr/>
        </p:nvSpPr>
        <p:spPr>
          <a:xfrm>
            <a:off x="3461091" y="2825288"/>
            <a:ext cx="1424108" cy="400110"/>
          </a:xfrm>
          <a:prstGeom prst="rect">
            <a:avLst/>
          </a:prstGeom>
          <a:noFill/>
        </p:spPr>
        <p:txBody>
          <a:bodyPr wrap="none" rtlCol="0">
            <a:spAutoFit/>
          </a:bodyPr>
          <a:lstStyle/>
          <a:p>
            <a:pPr marL="223838" indent="-223838" algn="l" defTabSz="754380">
              <a:buClr>
                <a:schemeClr val="tx2"/>
              </a:buClr>
              <a:buFont typeface="Arial" panose="020B0604020202020204" pitchFamily="34" charset="0"/>
              <a:buChar char="•"/>
              <a:defRPr/>
            </a:pPr>
            <a:r>
              <a:rPr lang="en-US" dirty="0">
                <a:solidFill>
                  <a:prstClr val="black"/>
                </a:solidFill>
                <a:latin typeface="+mj-lt"/>
                <a:cs typeface="Arial" charset="0"/>
              </a:rPr>
              <a:t>Experian</a:t>
            </a:r>
          </a:p>
        </p:txBody>
      </p:sp>
      <p:sp>
        <p:nvSpPr>
          <p:cNvPr id="19" name="TextBox 18">
            <a:extLst>
              <a:ext uri="{FF2B5EF4-FFF2-40B4-BE49-F238E27FC236}">
                <a16:creationId xmlns:a16="http://schemas.microsoft.com/office/drawing/2014/main" id="{500585D2-9087-41AA-9E47-B80BDB01E318}"/>
              </a:ext>
            </a:extLst>
          </p:cNvPr>
          <p:cNvSpPr txBox="1"/>
          <p:nvPr/>
        </p:nvSpPr>
        <p:spPr>
          <a:xfrm>
            <a:off x="5386752" y="2847069"/>
            <a:ext cx="1223733" cy="400110"/>
          </a:xfrm>
          <a:prstGeom prst="rect">
            <a:avLst/>
          </a:prstGeom>
          <a:noFill/>
        </p:spPr>
        <p:txBody>
          <a:bodyPr wrap="none" rtlCol="0">
            <a:spAutoFit/>
          </a:bodyPr>
          <a:lstStyle/>
          <a:p>
            <a:pPr marL="223838" indent="-223838" algn="l" defTabSz="754380">
              <a:buClr>
                <a:schemeClr val="tx2"/>
              </a:buClr>
              <a:buFont typeface="Arial" panose="020B0604020202020204" pitchFamily="34" charset="0"/>
              <a:buChar char="•"/>
              <a:defRPr/>
            </a:pPr>
            <a:r>
              <a:rPr lang="en-US" dirty="0">
                <a:solidFill>
                  <a:prstClr val="black"/>
                </a:solidFill>
                <a:latin typeface="+mj-lt"/>
                <a:cs typeface="Arial" charset="0"/>
              </a:rPr>
              <a:t>Innovis</a:t>
            </a:r>
          </a:p>
        </p:txBody>
      </p:sp>
      <p:sp>
        <p:nvSpPr>
          <p:cNvPr id="20" name="TextBox 19">
            <a:extLst>
              <a:ext uri="{FF2B5EF4-FFF2-40B4-BE49-F238E27FC236}">
                <a16:creationId xmlns:a16="http://schemas.microsoft.com/office/drawing/2014/main" id="{958553F9-372D-4E10-B67A-E5AF78A11D32}"/>
              </a:ext>
            </a:extLst>
          </p:cNvPr>
          <p:cNvSpPr txBox="1"/>
          <p:nvPr/>
        </p:nvSpPr>
        <p:spPr>
          <a:xfrm>
            <a:off x="3472107" y="2433607"/>
            <a:ext cx="1267014" cy="400110"/>
          </a:xfrm>
          <a:prstGeom prst="rect">
            <a:avLst/>
          </a:prstGeom>
          <a:noFill/>
        </p:spPr>
        <p:txBody>
          <a:bodyPr wrap="none" rtlCol="0">
            <a:spAutoFit/>
          </a:bodyPr>
          <a:lstStyle/>
          <a:p>
            <a:pPr marL="223838" indent="-223838" algn="l" defTabSz="754380">
              <a:buClr>
                <a:schemeClr val="tx2"/>
              </a:buClr>
              <a:buFont typeface="Arial" panose="020B0604020202020204" pitchFamily="34" charset="0"/>
              <a:buChar char="•"/>
              <a:defRPr/>
            </a:pPr>
            <a:r>
              <a:rPr lang="en-US" dirty="0">
                <a:solidFill>
                  <a:prstClr val="black"/>
                </a:solidFill>
                <a:latin typeface="+mj-lt"/>
                <a:cs typeface="Arial" charset="0"/>
              </a:rPr>
              <a:t>Equifax</a:t>
            </a:r>
          </a:p>
        </p:txBody>
      </p:sp>
      <p:sp>
        <p:nvSpPr>
          <p:cNvPr id="2" name="Title 1">
            <a:extLst>
              <a:ext uri="{FF2B5EF4-FFF2-40B4-BE49-F238E27FC236}">
                <a16:creationId xmlns:a16="http://schemas.microsoft.com/office/drawing/2014/main" id="{FD7FAA9C-7D02-4BA0-A06F-4EC7E87EC565}"/>
              </a:ext>
            </a:extLst>
          </p:cNvPr>
          <p:cNvSpPr>
            <a:spLocks noGrp="1"/>
          </p:cNvSpPr>
          <p:nvPr>
            <p:ph type="title"/>
          </p:nvPr>
        </p:nvSpPr>
        <p:spPr/>
        <p:txBody>
          <a:bodyPr/>
          <a:lstStyle/>
          <a:p>
            <a:r>
              <a:rPr lang="en-US" dirty="0"/>
              <a:t>2</a:t>
            </a:r>
          </a:p>
        </p:txBody>
      </p:sp>
      <p:sp>
        <p:nvSpPr>
          <p:cNvPr id="8" name="Text Placeholder 7">
            <a:extLst>
              <a:ext uri="{FF2B5EF4-FFF2-40B4-BE49-F238E27FC236}">
                <a16:creationId xmlns:a16="http://schemas.microsoft.com/office/drawing/2014/main" id="{D3659342-C6F0-45C1-92B5-07CD8FB5694D}"/>
              </a:ext>
            </a:extLst>
          </p:cNvPr>
          <p:cNvSpPr>
            <a:spLocks noGrp="1"/>
          </p:cNvSpPr>
          <p:nvPr>
            <p:ph type="body" sz="quarter" idx="10"/>
          </p:nvPr>
        </p:nvSpPr>
        <p:spPr/>
        <p:txBody>
          <a:bodyPr/>
          <a:lstStyle/>
          <a:p>
            <a:endParaRPr lang="en-US"/>
          </a:p>
        </p:txBody>
      </p:sp>
      <p:sp>
        <p:nvSpPr>
          <p:cNvPr id="9" name="Text Placeholder 8">
            <a:extLst>
              <a:ext uri="{FF2B5EF4-FFF2-40B4-BE49-F238E27FC236}">
                <a16:creationId xmlns:a16="http://schemas.microsoft.com/office/drawing/2014/main" id="{78347B6B-F70A-4DBA-B0C8-55CB2A32D526}"/>
              </a:ext>
            </a:extLst>
          </p:cNvPr>
          <p:cNvSpPr>
            <a:spLocks noGrp="1"/>
          </p:cNvSpPr>
          <p:nvPr>
            <p:ph type="body" sz="quarter" idx="11"/>
          </p:nvPr>
        </p:nvSpPr>
        <p:spPr/>
        <p:txBody>
          <a:bodyPr/>
          <a:lstStyle/>
          <a:p>
            <a:r>
              <a:rPr lang="en-US" altLang="ko-KR" dirty="0"/>
              <a:t>Freeze your credit reports</a:t>
            </a:r>
          </a:p>
        </p:txBody>
      </p:sp>
      <p:sp>
        <p:nvSpPr>
          <p:cNvPr id="18" name="Title 1">
            <a:extLst>
              <a:ext uri="{FF2B5EF4-FFF2-40B4-BE49-F238E27FC236}">
                <a16:creationId xmlns:a16="http://schemas.microsoft.com/office/drawing/2014/main" id="{E1E871E6-BC86-4759-80DD-90316CE69E78}"/>
              </a:ext>
            </a:extLst>
          </p:cNvPr>
          <p:cNvSpPr txBox="1">
            <a:spLocks/>
          </p:cNvSpPr>
          <p:nvPr/>
        </p:nvSpPr>
        <p:spPr bwMode="gray">
          <a:xfrm>
            <a:off x="208191" y="368490"/>
            <a:ext cx="791231"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lvl1pPr algn="l" defTabSz="1019175" rtl="0" eaLnBrk="1" fontAlgn="base" hangingPunct="1">
              <a:lnSpc>
                <a:spcPct val="90000"/>
              </a:lnSpc>
              <a:spcBef>
                <a:spcPct val="0"/>
              </a:spcBef>
              <a:spcAft>
                <a:spcPct val="0"/>
              </a:spcAft>
              <a:defRPr sz="2000" b="1">
                <a:solidFill>
                  <a:srgbClr val="000000"/>
                </a:solidFill>
                <a:latin typeface="+mj-lt"/>
                <a:ea typeface="ＭＳ Ｐゴシック" charset="-128"/>
                <a:cs typeface="Arial" panose="020B0604020202020204" pitchFamily="34" charset="0"/>
              </a:defRPr>
            </a:lvl1pPr>
            <a:lvl2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2pPr>
            <a:lvl3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3pPr>
            <a:lvl4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4pPr>
            <a:lvl5pPr algn="l" defTabSz="1019175" rtl="0" eaLnBrk="1" fontAlgn="base" hangingPunct="1">
              <a:lnSpc>
                <a:spcPct val="90000"/>
              </a:lnSpc>
              <a:spcBef>
                <a:spcPct val="0"/>
              </a:spcBef>
              <a:spcAft>
                <a:spcPct val="0"/>
              </a:spcAft>
              <a:defRPr sz="2000">
                <a:solidFill>
                  <a:srgbClr val="000000"/>
                </a:solidFill>
                <a:latin typeface="Arial" charset="0"/>
                <a:ea typeface="ＭＳ Ｐゴシック" charset="-128"/>
                <a:cs typeface="MS PGothic" charset="0"/>
              </a:defRPr>
            </a:lvl5pPr>
            <a:lvl6pPr marL="457200" algn="l" defTabSz="1019175" rtl="0" eaLnBrk="1" fontAlgn="base" hangingPunct="1">
              <a:spcBef>
                <a:spcPct val="0"/>
              </a:spcBef>
              <a:spcAft>
                <a:spcPct val="0"/>
              </a:spcAft>
              <a:defRPr>
                <a:solidFill>
                  <a:schemeClr val="folHlink"/>
                </a:solidFill>
                <a:latin typeface="Arial" charset="0"/>
                <a:ea typeface="ＭＳ Ｐゴシック" charset="0"/>
              </a:defRPr>
            </a:lvl6pPr>
            <a:lvl7pPr marL="914400" algn="l" defTabSz="1019175" rtl="0" eaLnBrk="1" fontAlgn="base" hangingPunct="1">
              <a:spcBef>
                <a:spcPct val="0"/>
              </a:spcBef>
              <a:spcAft>
                <a:spcPct val="0"/>
              </a:spcAft>
              <a:defRPr>
                <a:solidFill>
                  <a:schemeClr val="folHlink"/>
                </a:solidFill>
                <a:latin typeface="Arial" charset="0"/>
                <a:ea typeface="ＭＳ Ｐゴシック" charset="0"/>
              </a:defRPr>
            </a:lvl7pPr>
            <a:lvl8pPr marL="1371600" algn="l" defTabSz="1019175" rtl="0" eaLnBrk="1" fontAlgn="base" hangingPunct="1">
              <a:spcBef>
                <a:spcPct val="0"/>
              </a:spcBef>
              <a:spcAft>
                <a:spcPct val="0"/>
              </a:spcAft>
              <a:defRPr>
                <a:solidFill>
                  <a:schemeClr val="folHlink"/>
                </a:solidFill>
                <a:latin typeface="Arial" charset="0"/>
                <a:ea typeface="ＭＳ Ｐゴシック" charset="0"/>
              </a:defRPr>
            </a:lvl8pPr>
            <a:lvl9pPr marL="1828800" algn="l" defTabSz="1019175" rtl="0" eaLnBrk="1" fontAlgn="base" hangingPunct="1">
              <a:spcBef>
                <a:spcPct val="0"/>
              </a:spcBef>
              <a:spcAft>
                <a:spcPct val="0"/>
              </a:spcAft>
              <a:defRPr>
                <a:solidFill>
                  <a:schemeClr val="folHlink"/>
                </a:solidFill>
                <a:latin typeface="Arial" charset="0"/>
                <a:ea typeface="ＭＳ Ｐゴシック" charset="0"/>
              </a:defRPr>
            </a:lvl9pPr>
          </a:lstStyle>
          <a:p>
            <a:r>
              <a:rPr lang="en-US" sz="2400" kern="0" dirty="0">
                <a:solidFill>
                  <a:schemeClr val="tx2"/>
                </a:solidFill>
              </a:rPr>
              <a:t>TIP</a:t>
            </a:r>
          </a:p>
        </p:txBody>
      </p:sp>
    </p:spTree>
    <p:custDataLst>
      <p:tags r:id="rId1"/>
    </p:custDataLst>
    <p:extLst>
      <p:ext uri="{BB962C8B-B14F-4D97-AF65-F5344CB8AC3E}">
        <p14:creationId xmlns:p14="http://schemas.microsoft.com/office/powerpoint/2010/main" val="113607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283C-BFA7-46E6-8887-5DF3988A48D4}"/>
              </a:ext>
            </a:extLst>
          </p:cNvPr>
          <p:cNvSpPr>
            <a:spLocks noGrp="1"/>
          </p:cNvSpPr>
          <p:nvPr>
            <p:ph type="title"/>
          </p:nvPr>
        </p:nvSpPr>
        <p:spPr/>
        <p:txBody>
          <a:bodyPr/>
          <a:lstStyle/>
          <a:p>
            <a:r>
              <a:rPr lang="en-US" dirty="0"/>
              <a:t>2</a:t>
            </a:r>
          </a:p>
        </p:txBody>
      </p:sp>
      <p:sp>
        <p:nvSpPr>
          <p:cNvPr id="3" name="Content Placeholder 2">
            <a:extLst>
              <a:ext uri="{FF2B5EF4-FFF2-40B4-BE49-F238E27FC236}">
                <a16:creationId xmlns:a16="http://schemas.microsoft.com/office/drawing/2014/main" id="{CAA52B29-88F6-463D-AF32-F77339EC68F6}"/>
              </a:ext>
            </a:extLst>
          </p:cNvPr>
          <p:cNvSpPr>
            <a:spLocks noGrp="1"/>
          </p:cNvSpPr>
          <p:nvPr>
            <p:ph idx="1"/>
          </p:nvPr>
        </p:nvSpPr>
        <p:spPr>
          <a:xfrm>
            <a:off x="1371601" y="1939158"/>
            <a:ext cx="8364744" cy="4183067"/>
          </a:xfrm>
        </p:spPr>
        <p:txBody>
          <a:bodyPr lIns="0"/>
          <a:lstStyle/>
          <a:p>
            <a:r>
              <a:rPr lang="en-US" altLang="en-US" b="1" dirty="0"/>
              <a:t>Experian </a:t>
            </a:r>
          </a:p>
          <a:p>
            <a:pPr marL="223838">
              <a:spcBef>
                <a:spcPts val="0"/>
              </a:spcBef>
            </a:pPr>
            <a:r>
              <a:rPr lang="en-US" altLang="en-US" sz="1600" dirty="0"/>
              <a:t>(888) 397-3742 | P.O. Box 9530 Allen, TX 75013</a:t>
            </a:r>
            <a:br>
              <a:rPr lang="en-US" altLang="en-US" sz="1600" dirty="0"/>
            </a:br>
            <a:r>
              <a:rPr lang="en-US" sz="1600" dirty="0">
                <a:hlinkClick r:id="rId3">
                  <a:extLst>
                    <a:ext uri="{A12FA001-AC4F-418D-AE19-62706E023703}">
                      <ahyp:hlinkClr xmlns:ahyp="http://schemas.microsoft.com/office/drawing/2018/hyperlinkcolor" val="tx"/>
                    </a:ext>
                  </a:extLst>
                </a:hlinkClick>
              </a:rPr>
              <a:t>www.experian.com/freeze</a:t>
            </a:r>
            <a:endParaRPr lang="en-US" sz="1600" dirty="0"/>
          </a:p>
          <a:p>
            <a:r>
              <a:rPr lang="en-US" altLang="en-US" b="1" dirty="0"/>
              <a:t>Equifax </a:t>
            </a:r>
          </a:p>
          <a:p>
            <a:pPr marL="223838">
              <a:spcBef>
                <a:spcPts val="0"/>
              </a:spcBef>
            </a:pPr>
            <a:r>
              <a:rPr lang="en-US" altLang="en-US" sz="1600" dirty="0"/>
              <a:t>(800) 685-1111 | P.O. Box 740241 Atlanta, GA 30374</a:t>
            </a:r>
            <a:br>
              <a:rPr lang="en-US" altLang="en-US" sz="1600" dirty="0"/>
            </a:br>
            <a:r>
              <a:rPr lang="en-US" altLang="en-US" sz="1600" dirty="0">
                <a:hlinkClick r:id="rId4">
                  <a:extLst>
                    <a:ext uri="{A12FA001-AC4F-418D-AE19-62706E023703}">
                      <ahyp:hlinkClr xmlns:ahyp="http://schemas.microsoft.com/office/drawing/2018/hyperlinkcolor" val="tx"/>
                    </a:ext>
                  </a:extLst>
                </a:hlinkClick>
              </a:rPr>
              <a:t>www.equifax.com/personal/credit-report-services</a:t>
            </a:r>
            <a:endParaRPr lang="en-US" altLang="en-US" sz="1600" dirty="0"/>
          </a:p>
          <a:p>
            <a:r>
              <a:rPr lang="en-US" altLang="en-US" b="1" dirty="0"/>
              <a:t>Innovis</a:t>
            </a:r>
          </a:p>
          <a:p>
            <a:pPr marL="223838">
              <a:spcBef>
                <a:spcPts val="0"/>
              </a:spcBef>
            </a:pPr>
            <a:r>
              <a:rPr lang="en-US" altLang="en-US" sz="1600" dirty="0"/>
              <a:t>(800) 540-2505 | P.O. Box 1640 Pittsburgh, PA 15230 </a:t>
            </a:r>
            <a:r>
              <a:rPr lang="en-US" altLang="en-US" sz="1600" dirty="0">
                <a:hlinkClick r:id="rId5">
                  <a:extLst>
                    <a:ext uri="{A12FA001-AC4F-418D-AE19-62706E023703}">
                      <ahyp:hlinkClr xmlns:ahyp="http://schemas.microsoft.com/office/drawing/2018/hyperlinkcolor" val="tx"/>
                    </a:ext>
                  </a:extLst>
                </a:hlinkClick>
              </a:rPr>
              <a:t>www.innovis.com/personal/securityfreeze</a:t>
            </a:r>
            <a:endParaRPr lang="en-US" altLang="en-US" sz="1600" dirty="0"/>
          </a:p>
          <a:p>
            <a:r>
              <a:rPr lang="en-US" altLang="en-US" b="1" dirty="0"/>
              <a:t>Trans Union</a:t>
            </a:r>
          </a:p>
          <a:p>
            <a:pPr marL="223838">
              <a:spcBef>
                <a:spcPts val="0"/>
              </a:spcBef>
            </a:pPr>
            <a:r>
              <a:rPr lang="en-US" altLang="en-US" sz="1600" dirty="0"/>
              <a:t>(888) 909-8872 | P.O. Box 2000 Chester, PA 19016 </a:t>
            </a:r>
          </a:p>
          <a:p>
            <a:pPr marL="223838">
              <a:spcBef>
                <a:spcPts val="0"/>
              </a:spcBef>
            </a:pPr>
            <a:r>
              <a:rPr lang="en-US" altLang="en-US" sz="1600" dirty="0">
                <a:hlinkClick r:id="rId6">
                  <a:extLst>
                    <a:ext uri="{A12FA001-AC4F-418D-AE19-62706E023703}">
                      <ahyp:hlinkClr xmlns:ahyp="http://schemas.microsoft.com/office/drawing/2018/hyperlinkcolor" val="tx"/>
                    </a:ext>
                  </a:extLst>
                </a:hlinkClick>
              </a:rPr>
              <a:t>www.transunion.com/credit-freeze</a:t>
            </a:r>
            <a:endParaRPr lang="en-US" altLang="en-US" sz="1600" dirty="0"/>
          </a:p>
          <a:p>
            <a:endParaRPr lang="en-US" altLang="ko-KR" dirty="0"/>
          </a:p>
          <a:p>
            <a:endParaRPr lang="en-US" dirty="0"/>
          </a:p>
        </p:txBody>
      </p:sp>
      <p:sp>
        <p:nvSpPr>
          <p:cNvPr id="11" name="Text Placeholder 10">
            <a:extLst>
              <a:ext uri="{FF2B5EF4-FFF2-40B4-BE49-F238E27FC236}">
                <a16:creationId xmlns:a16="http://schemas.microsoft.com/office/drawing/2014/main" id="{03A90B97-58B4-4C04-BB2A-41E7ADCC6707}"/>
              </a:ext>
            </a:extLst>
          </p:cNvPr>
          <p:cNvSpPr>
            <a:spLocks noGrp="1"/>
          </p:cNvSpPr>
          <p:nvPr>
            <p:ph type="body" sz="quarter" idx="10"/>
          </p:nvPr>
        </p:nvSpPr>
        <p:spPr/>
        <p:txBody>
          <a:bodyPr/>
          <a:lstStyle/>
          <a:p>
            <a:endParaRPr lang="en-US"/>
          </a:p>
        </p:txBody>
      </p:sp>
      <p:sp>
        <p:nvSpPr>
          <p:cNvPr id="7" name="Text Placeholder 6">
            <a:extLst>
              <a:ext uri="{FF2B5EF4-FFF2-40B4-BE49-F238E27FC236}">
                <a16:creationId xmlns:a16="http://schemas.microsoft.com/office/drawing/2014/main" id="{24566FAE-2A49-4D56-8477-CBA085DFE8B4}"/>
              </a:ext>
            </a:extLst>
          </p:cNvPr>
          <p:cNvSpPr>
            <a:spLocks noGrp="1"/>
          </p:cNvSpPr>
          <p:nvPr>
            <p:ph type="body" sz="quarter" idx="11"/>
          </p:nvPr>
        </p:nvSpPr>
        <p:spPr/>
        <p:txBody>
          <a:bodyPr/>
          <a:lstStyle/>
          <a:p>
            <a:r>
              <a:rPr lang="en-US" altLang="ko-KR" dirty="0"/>
              <a:t>There are four credit reporting agencies</a:t>
            </a:r>
          </a:p>
          <a:p>
            <a:pPr marL="0" lvl="1"/>
            <a:r>
              <a:rPr lang="en-US" altLang="ko-KR" sz="1800" b="0" dirty="0"/>
              <a:t>It is easiest to freeze your credit reports at the websites of each agency:</a:t>
            </a:r>
          </a:p>
        </p:txBody>
      </p:sp>
    </p:spTree>
    <p:extLst>
      <p:ext uri="{BB962C8B-B14F-4D97-AF65-F5344CB8AC3E}">
        <p14:creationId xmlns:p14="http://schemas.microsoft.com/office/powerpoint/2010/main" val="195583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8E60-331C-4F20-8074-E924041ADD9B}"/>
              </a:ext>
            </a:extLst>
          </p:cNvPr>
          <p:cNvSpPr>
            <a:spLocks noGrp="1"/>
          </p:cNvSpPr>
          <p:nvPr>
            <p:ph type="title"/>
          </p:nvPr>
        </p:nvSpPr>
        <p:spPr/>
        <p:txBody>
          <a:bodyPr/>
          <a:lstStyle/>
          <a:p>
            <a:r>
              <a:rPr lang="en-US" dirty="0"/>
              <a:t>3</a:t>
            </a:r>
          </a:p>
        </p:txBody>
      </p:sp>
      <p:sp>
        <p:nvSpPr>
          <p:cNvPr id="3" name="Content Placeholder 2">
            <a:extLst>
              <a:ext uri="{FF2B5EF4-FFF2-40B4-BE49-F238E27FC236}">
                <a16:creationId xmlns:a16="http://schemas.microsoft.com/office/drawing/2014/main" id="{67422003-1FFF-4159-A859-EB667E86FCCF}"/>
              </a:ext>
            </a:extLst>
          </p:cNvPr>
          <p:cNvSpPr>
            <a:spLocks noGrp="1"/>
          </p:cNvSpPr>
          <p:nvPr>
            <p:ph idx="1"/>
          </p:nvPr>
        </p:nvSpPr>
        <p:spPr>
          <a:xfrm>
            <a:off x="1371601" y="1939158"/>
            <a:ext cx="7794900" cy="4183067"/>
          </a:xfrm>
        </p:spPr>
        <p:txBody>
          <a:bodyPr/>
          <a:lstStyle/>
          <a:p>
            <a:r>
              <a:rPr lang="en-US" sz="1800" u="sng" dirty="0">
                <a:solidFill>
                  <a:srgbClr val="0070C0"/>
                </a:solidFill>
              </a:rPr>
              <a:t>https://www.irs.gov/identity-theft-fraud-scams/get-an-identity-protection-pin</a:t>
            </a:r>
            <a:endParaRPr lang="en-US" sz="1800" dirty="0">
              <a:solidFill>
                <a:srgbClr val="1B1B1B"/>
              </a:solidFill>
              <a:latin typeface="+mn-lt"/>
            </a:endParaRPr>
          </a:p>
          <a:p>
            <a:pPr algn="l"/>
            <a:r>
              <a:rPr lang="en-US" sz="1600" dirty="0">
                <a:solidFill>
                  <a:srgbClr val="1B1B1B"/>
                </a:solidFill>
                <a:latin typeface="+mn-lt"/>
              </a:rPr>
              <a:t>An Identity Protection PIN (IP PIN) is a six-digit number that prevents someone else from filing a tax return using your Social Security number or Individual Taxpayer Identification Number. The IP PIN is known only to you and the IRS. It helps the IRS verify your identity when you file your electronic or paper tax return. Even though you may not have a filing requirement, an IP PIN still protects your account.</a:t>
            </a:r>
          </a:p>
          <a:p>
            <a:pPr algn="l"/>
            <a:r>
              <a:rPr lang="en-US" sz="1800" b="1" dirty="0">
                <a:solidFill>
                  <a:srgbClr val="1B1B1B"/>
                </a:solidFill>
                <a:latin typeface="+mn-lt"/>
              </a:rPr>
              <a:t>If you want to request an IP PIN, please note:</a:t>
            </a:r>
          </a:p>
          <a:p>
            <a:pPr lvl="1">
              <a:spcBef>
                <a:spcPts val="0"/>
              </a:spcBef>
            </a:pPr>
            <a:r>
              <a:rPr lang="en-US" dirty="0">
                <a:solidFill>
                  <a:srgbClr val="1B1B1B"/>
                </a:solidFill>
                <a:latin typeface="+mn-lt"/>
              </a:rPr>
              <a:t>You must pass a rigorous identity verification process</a:t>
            </a:r>
          </a:p>
          <a:p>
            <a:pPr lvl="1">
              <a:spcBef>
                <a:spcPts val="0"/>
              </a:spcBef>
            </a:pPr>
            <a:r>
              <a:rPr lang="en-US" dirty="0">
                <a:solidFill>
                  <a:srgbClr val="1B1B1B"/>
                </a:solidFill>
                <a:latin typeface="+mn-lt"/>
              </a:rPr>
              <a:t>Spouses and dependents are eligible for an IP PIN if they can pass the identity verification process</a:t>
            </a:r>
          </a:p>
          <a:p>
            <a:pPr algn="l"/>
            <a:r>
              <a:rPr lang="en-US" sz="1800" b="1" dirty="0">
                <a:solidFill>
                  <a:srgbClr val="1B1B1B"/>
                </a:solidFill>
                <a:latin typeface="+mn-lt"/>
              </a:rPr>
              <a:t>How to get an IP PIN</a:t>
            </a:r>
          </a:p>
          <a:p>
            <a:pPr algn="l">
              <a:spcBef>
                <a:spcPts val="0"/>
              </a:spcBef>
            </a:pPr>
            <a:r>
              <a:rPr lang="en-US" sz="1600" dirty="0">
                <a:solidFill>
                  <a:srgbClr val="1B1B1B"/>
                </a:solidFill>
                <a:latin typeface="+mn-lt"/>
              </a:rPr>
              <a:t>The fastest way to receive an IP PIN is by using the online Get an IP PIN tool. If you wish to get an IP PIN and you don’t already have an account on IRS.gov, you must register to validate your identity. The IP PIN tool is generally available starting in mid-January through mid-November.</a:t>
            </a:r>
          </a:p>
          <a:p>
            <a:endParaRPr lang="en-US" sz="1600" dirty="0"/>
          </a:p>
        </p:txBody>
      </p:sp>
      <p:sp>
        <p:nvSpPr>
          <p:cNvPr id="4" name="Text Placeholder 3">
            <a:extLst>
              <a:ext uri="{FF2B5EF4-FFF2-40B4-BE49-F238E27FC236}">
                <a16:creationId xmlns:a16="http://schemas.microsoft.com/office/drawing/2014/main" id="{69FA5A03-E1B1-48F8-8B67-BBE3A8381064}"/>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25240F2F-AA2E-4F9A-9F7D-4517AF9C8417}"/>
              </a:ext>
            </a:extLst>
          </p:cNvPr>
          <p:cNvSpPr>
            <a:spLocks noGrp="1"/>
          </p:cNvSpPr>
          <p:nvPr>
            <p:ph type="body" sz="quarter" idx="11"/>
          </p:nvPr>
        </p:nvSpPr>
        <p:spPr/>
        <p:txBody>
          <a:bodyPr/>
          <a:lstStyle/>
          <a:p>
            <a:pPr fontAlgn="auto">
              <a:spcBef>
                <a:spcPts val="0"/>
              </a:spcBef>
              <a:spcAft>
                <a:spcPts val="0"/>
              </a:spcAft>
            </a:pPr>
            <a:r>
              <a:rPr lang="en-US" sz="2400" b="1" kern="0" dirty="0">
                <a:solidFill>
                  <a:prstClr val="black"/>
                </a:solidFill>
                <a:latin typeface="Arial" panose="020B0604020202020204" pitchFamily="34" charset="0"/>
                <a:cs typeface="Arial" panose="020B0604020202020204" pitchFamily="34" charset="0"/>
              </a:rPr>
              <a:t>Create an IRS Identity Protection PIN</a:t>
            </a:r>
          </a:p>
        </p:txBody>
      </p:sp>
    </p:spTree>
    <p:custDataLst>
      <p:tags r:id="rId1"/>
    </p:custDataLst>
    <p:extLst>
      <p:ext uri="{BB962C8B-B14F-4D97-AF65-F5344CB8AC3E}">
        <p14:creationId xmlns:p14="http://schemas.microsoft.com/office/powerpoint/2010/main" val="60910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16153-F43B-4AA9-9BBB-288C87D8DBCF}"/>
              </a:ext>
            </a:extLst>
          </p:cNvPr>
          <p:cNvSpPr>
            <a:spLocks noGrp="1"/>
          </p:cNvSpPr>
          <p:nvPr>
            <p:ph type="ctrTitle"/>
          </p:nvPr>
        </p:nvSpPr>
        <p:spPr/>
        <p:txBody>
          <a:bodyPr/>
          <a:lstStyle/>
          <a:p>
            <a:r>
              <a:rPr lang="en-US" dirty="0"/>
              <a:t>Part 2</a:t>
            </a:r>
            <a:br>
              <a:rPr lang="en-US" dirty="0"/>
            </a:br>
            <a:r>
              <a:rPr lang="en-US" sz="2800" b="0" dirty="0"/>
              <a:t>Five tips to help prevent cybercrime</a:t>
            </a:r>
            <a:endParaRPr lang="en-US" dirty="0"/>
          </a:p>
        </p:txBody>
      </p:sp>
    </p:spTree>
    <p:extLst>
      <p:ext uri="{BB962C8B-B14F-4D97-AF65-F5344CB8AC3E}">
        <p14:creationId xmlns:p14="http://schemas.microsoft.com/office/powerpoint/2010/main" val="394822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31340A-F51E-4826-9E45-B588BF45F80E}"/>
              </a:ext>
            </a:extLst>
          </p:cNvPr>
          <p:cNvSpPr>
            <a:spLocks noGrp="1"/>
          </p:cNvSpPr>
          <p:nvPr>
            <p:ph idx="1"/>
          </p:nvPr>
        </p:nvSpPr>
        <p:spPr>
          <a:xfrm>
            <a:off x="3200019" y="1939158"/>
            <a:ext cx="5966481" cy="4349345"/>
          </a:xfrm>
          <a:ln>
            <a:solidFill>
              <a:schemeClr val="tx1"/>
            </a:solidFill>
          </a:ln>
        </p:spPr>
        <p:txBody>
          <a:bodyPr lIns="182880"/>
          <a:lstStyle/>
          <a:p>
            <a:pPr defTabSz="754380" fontAlgn="auto">
              <a:spcBef>
                <a:spcPts val="0"/>
              </a:spcBef>
              <a:spcAft>
                <a:spcPts val="0"/>
              </a:spcAft>
              <a:defRPr/>
            </a:pPr>
            <a:r>
              <a:rPr lang="en-US" sz="1800" kern="0" dirty="0">
                <a:solidFill>
                  <a:prstClr val="black"/>
                </a:solidFill>
                <a:latin typeface="Arial" panose="020B0604020202020204" pitchFamily="34" charset="0"/>
                <a:cs typeface="Arial" panose="020B0604020202020204" pitchFamily="34" charset="0"/>
              </a:rPr>
              <a:t>From: custom service@yourcreditcard.com</a:t>
            </a:r>
          </a:p>
          <a:p>
            <a:pPr defTabSz="754380" fontAlgn="auto">
              <a:spcBef>
                <a:spcPts val="0"/>
              </a:spcBef>
              <a:spcAft>
                <a:spcPts val="0"/>
              </a:spcAft>
              <a:defRPr/>
            </a:pPr>
            <a:r>
              <a:rPr lang="en-US" sz="1800" kern="0" dirty="0">
                <a:solidFill>
                  <a:prstClr val="black"/>
                </a:solidFill>
                <a:latin typeface="Arial" panose="020B0604020202020204" pitchFamily="34" charset="0"/>
                <a:cs typeface="Arial" panose="020B0604020202020204" pitchFamily="34" charset="0"/>
              </a:rPr>
              <a:t>To: me</a:t>
            </a:r>
          </a:p>
          <a:p>
            <a:pPr defTabSz="754380" fontAlgn="auto">
              <a:spcBef>
                <a:spcPts val="0"/>
              </a:spcBef>
              <a:spcAft>
                <a:spcPts val="0"/>
              </a:spcAft>
              <a:defRPr/>
            </a:pPr>
            <a:endParaRPr lang="en-US" sz="1800" kern="0" dirty="0">
              <a:solidFill>
                <a:prstClr val="black"/>
              </a:solidFill>
              <a:latin typeface="Arial" panose="020B0604020202020204" pitchFamily="34" charset="0"/>
              <a:cs typeface="Arial" panose="020B0604020202020204" pitchFamily="34" charset="0"/>
            </a:endParaRPr>
          </a:p>
          <a:p>
            <a:pPr defTabSz="754380" fontAlgn="auto">
              <a:spcBef>
                <a:spcPts val="0"/>
              </a:spcBef>
              <a:spcAft>
                <a:spcPts val="0"/>
              </a:spcAft>
              <a:defRPr/>
            </a:pPr>
            <a:r>
              <a:rPr lang="en-US" sz="1800" kern="0" dirty="0">
                <a:solidFill>
                  <a:prstClr val="black"/>
                </a:solidFill>
                <a:latin typeface="Arial" panose="020B0604020202020204" pitchFamily="34" charset="0"/>
                <a:cs typeface="Arial" panose="020B0604020202020204" pitchFamily="34" charset="0"/>
              </a:rPr>
              <a:t>Hello,</a:t>
            </a:r>
          </a:p>
          <a:p>
            <a:pPr defTabSz="754380" fontAlgn="auto">
              <a:spcBef>
                <a:spcPts val="0"/>
              </a:spcBef>
              <a:spcAft>
                <a:spcPts val="0"/>
              </a:spcAft>
              <a:defRPr/>
            </a:pPr>
            <a:r>
              <a:rPr lang="en-US" sz="1800" kern="0" dirty="0">
                <a:solidFill>
                  <a:prstClr val="black"/>
                </a:solidFill>
                <a:latin typeface="Arial" panose="020B0604020202020204" pitchFamily="34" charset="0"/>
                <a:cs typeface="Arial" panose="020B0604020202020204" pitchFamily="34" charset="0"/>
              </a:rPr>
              <a:t>There is a problem with your account. You are required to use this form to update your login information </a:t>
            </a:r>
            <a:r>
              <a:rPr lang="en-US" sz="1800" kern="0" dirty="0" err="1">
                <a:solidFill>
                  <a:prstClr val="black"/>
                </a:solidFill>
                <a:latin typeface="Arial" panose="020B0604020202020204" pitchFamily="34" charset="0"/>
                <a:cs typeface="Arial" panose="020B0604020202020204" pitchFamily="34" charset="0"/>
              </a:rPr>
              <a:t>immeadiatelly</a:t>
            </a:r>
            <a:r>
              <a:rPr lang="en-US" sz="1800" kern="0" dirty="0">
                <a:solidFill>
                  <a:prstClr val="black"/>
                </a:solidFill>
                <a:latin typeface="Arial" panose="020B0604020202020204" pitchFamily="34" charset="0"/>
                <a:cs typeface="Arial" panose="020B0604020202020204" pitchFamily="34" charset="0"/>
              </a:rPr>
              <a:t>.</a:t>
            </a:r>
          </a:p>
          <a:p>
            <a:pPr defTabSz="754380" fontAlgn="auto">
              <a:spcBef>
                <a:spcPts val="0"/>
              </a:spcBef>
              <a:spcAft>
                <a:spcPts val="0"/>
              </a:spcAft>
              <a:defRPr/>
            </a:pPr>
            <a:endParaRPr lang="en-US" sz="1800" kern="0" dirty="0">
              <a:solidFill>
                <a:prstClr val="black"/>
              </a:solidFill>
              <a:latin typeface="Arial" panose="020B0604020202020204" pitchFamily="34" charset="0"/>
              <a:cs typeface="Arial" panose="020B0604020202020204" pitchFamily="34" charset="0"/>
            </a:endParaRPr>
          </a:p>
          <a:p>
            <a:pPr defTabSz="754380" fontAlgn="auto">
              <a:spcBef>
                <a:spcPts val="0"/>
              </a:spcBef>
              <a:spcAft>
                <a:spcPts val="0"/>
              </a:spcAft>
              <a:defRPr/>
            </a:pPr>
            <a:endParaRPr lang="en-US" sz="1800" kern="0" dirty="0">
              <a:solidFill>
                <a:prstClr val="black"/>
              </a:solidFill>
              <a:latin typeface="Arial" panose="020B0604020202020204" pitchFamily="34" charset="0"/>
              <a:cs typeface="Arial" panose="020B0604020202020204" pitchFamily="34" charset="0"/>
            </a:endParaRPr>
          </a:p>
          <a:p>
            <a:pPr defTabSz="754380" fontAlgn="auto">
              <a:spcBef>
                <a:spcPts val="0"/>
              </a:spcBef>
              <a:spcAft>
                <a:spcPts val="0"/>
              </a:spcAft>
              <a:defRPr/>
            </a:pPr>
            <a:r>
              <a:rPr lang="en-US" sz="1800" kern="0" dirty="0">
                <a:solidFill>
                  <a:prstClr val="black"/>
                </a:solidFill>
                <a:latin typeface="Arial" panose="020B0604020202020204" pitchFamily="34" charset="0"/>
                <a:cs typeface="Arial" panose="020B0604020202020204" pitchFamily="34" charset="0"/>
              </a:rPr>
              <a:t>Thank you for your assistance,</a:t>
            </a:r>
          </a:p>
          <a:p>
            <a:pPr defTabSz="754380" fontAlgn="auto">
              <a:spcBef>
                <a:spcPts val="0"/>
              </a:spcBef>
              <a:spcAft>
                <a:spcPts val="0"/>
              </a:spcAft>
              <a:defRPr/>
            </a:pPr>
            <a:r>
              <a:rPr lang="en-US" sz="1800" kern="0" dirty="0">
                <a:solidFill>
                  <a:prstClr val="black"/>
                </a:solidFill>
                <a:latin typeface="Arial" panose="020B0604020202020204" pitchFamily="34" charset="0"/>
                <a:cs typeface="Arial" panose="020B0604020202020204" pitchFamily="34" charset="0"/>
              </a:rPr>
              <a:t>Your service team.</a:t>
            </a:r>
          </a:p>
          <a:p>
            <a:pPr defTabSz="754380" fontAlgn="auto">
              <a:spcBef>
                <a:spcPts val="0"/>
              </a:spcBef>
              <a:spcAft>
                <a:spcPts val="0"/>
              </a:spcAft>
              <a:defRPr/>
            </a:pPr>
            <a:endParaRPr lang="en-US" sz="1800" kern="0" dirty="0">
              <a:solidFill>
                <a:prstClr val="black"/>
              </a:solidFill>
              <a:latin typeface="Times New Roman" panose="02020603050405020304" pitchFamily="18" charset="0"/>
              <a:ea typeface="+mn-ea"/>
              <a:cs typeface="Times New Roman" panose="02020603050405020304" pitchFamily="18" charset="0"/>
            </a:endParaRPr>
          </a:p>
          <a:p>
            <a:pPr defTabSz="754380" fontAlgn="auto">
              <a:spcBef>
                <a:spcPts val="0"/>
              </a:spcBef>
              <a:spcAft>
                <a:spcPts val="0"/>
              </a:spcAft>
              <a:defRPr/>
            </a:pPr>
            <a:endParaRPr lang="en-US" sz="1800" kern="0" dirty="0">
              <a:solidFill>
                <a:prstClr val="black"/>
              </a:solidFill>
              <a:latin typeface="Times New Roman" panose="02020603050405020304" pitchFamily="18" charset="0"/>
              <a:ea typeface="+mn-ea"/>
              <a:cs typeface="Times New Roman" panose="02020603050405020304" pitchFamily="18" charset="0"/>
            </a:endParaRPr>
          </a:p>
          <a:p>
            <a:pPr defTabSz="754380" fontAlgn="auto">
              <a:spcBef>
                <a:spcPts val="0"/>
              </a:spcBef>
              <a:spcAft>
                <a:spcPts val="0"/>
              </a:spcAft>
              <a:defRPr/>
            </a:pPr>
            <a:endParaRPr lang="en-US" sz="1800" kern="0" dirty="0">
              <a:solidFill>
                <a:prstClr val="black"/>
              </a:solidFill>
              <a:latin typeface="Times New Roman" panose="02020603050405020304" pitchFamily="18" charset="0"/>
              <a:ea typeface="+mn-ea"/>
              <a:cs typeface="Times New Roman" panose="02020603050405020304" pitchFamily="18" charset="0"/>
            </a:endParaRPr>
          </a:p>
          <a:p>
            <a:endParaRPr lang="en-US" sz="1800" dirty="0"/>
          </a:p>
        </p:txBody>
      </p:sp>
      <p:cxnSp>
        <p:nvCxnSpPr>
          <p:cNvPr id="28" name="Straight Arrow Connector 27">
            <a:extLst>
              <a:ext uri="{FF2B5EF4-FFF2-40B4-BE49-F238E27FC236}">
                <a16:creationId xmlns:a16="http://schemas.microsoft.com/office/drawing/2014/main" id="{F116CA9D-82CA-400A-9E81-56E99DC0EEDA}"/>
              </a:ext>
            </a:extLst>
          </p:cNvPr>
          <p:cNvCxnSpPr>
            <a:cxnSpLocks/>
          </p:cNvCxnSpPr>
          <p:nvPr/>
        </p:nvCxnSpPr>
        <p:spPr>
          <a:xfrm>
            <a:off x="1820659" y="4505903"/>
            <a:ext cx="1455791" cy="0"/>
          </a:xfrm>
          <a:prstGeom prst="straightConnector1">
            <a:avLst/>
          </a:prstGeom>
          <a:noFill/>
          <a:ln w="38100" cap="flat" cmpd="sng" algn="ctr">
            <a:solidFill>
              <a:schemeClr val="accent6"/>
            </a:solidFill>
            <a:prstDash val="solid"/>
            <a:tailEnd type="oval"/>
          </a:ln>
          <a:effectLst/>
        </p:spPr>
      </p:cxnSp>
      <p:sp>
        <p:nvSpPr>
          <p:cNvPr id="29" name="Rectangle 2050">
            <a:extLst>
              <a:ext uri="{FF2B5EF4-FFF2-40B4-BE49-F238E27FC236}">
                <a16:creationId xmlns:a16="http://schemas.microsoft.com/office/drawing/2014/main" id="{B9B357B7-3904-4840-BF01-FC88590E07CA}"/>
              </a:ext>
            </a:extLst>
          </p:cNvPr>
          <p:cNvSpPr>
            <a:spLocks noChangeArrowheads="1"/>
          </p:cNvSpPr>
          <p:nvPr/>
        </p:nvSpPr>
        <p:spPr bwMode="auto">
          <a:xfrm>
            <a:off x="925727" y="4239477"/>
            <a:ext cx="1614267" cy="532852"/>
          </a:xfrm>
          <a:prstGeom prst="rect">
            <a:avLst/>
          </a:prstGeom>
          <a:solidFill>
            <a:srgbClr val="FFC000"/>
          </a:solidFill>
          <a:ln>
            <a:noFill/>
          </a:ln>
        </p:spPr>
        <p:txBody>
          <a:bodyPr lIns="75962" tIns="37981" rIns="75962" bIns="37981" anchor="ctr"/>
          <a:lstStyle/>
          <a:p>
            <a:pPr fontAlgn="auto">
              <a:spcBef>
                <a:spcPts val="0"/>
              </a:spcBef>
              <a:spcAft>
                <a:spcPts val="0"/>
              </a:spcAft>
            </a:pPr>
            <a:r>
              <a:rPr lang="en-US" sz="1400" b="1" kern="0" dirty="0">
                <a:solidFill>
                  <a:prstClr val="black"/>
                </a:solidFill>
                <a:latin typeface="Arial" panose="020B0604020202020204" pitchFamily="34" charset="0"/>
                <a:cs typeface="Arial" panose="020B0604020202020204" pitchFamily="34" charset="0"/>
              </a:rPr>
              <a:t>Links to fake login sites</a:t>
            </a:r>
          </a:p>
        </p:txBody>
      </p:sp>
      <p:sp>
        <p:nvSpPr>
          <p:cNvPr id="24" name="Rectangle 23">
            <a:extLst>
              <a:ext uri="{FF2B5EF4-FFF2-40B4-BE49-F238E27FC236}">
                <a16:creationId xmlns:a16="http://schemas.microsoft.com/office/drawing/2014/main" id="{04F298FD-3DEA-4070-AE4B-EE339DBD0CC2}"/>
              </a:ext>
            </a:extLst>
          </p:cNvPr>
          <p:cNvSpPr/>
          <p:nvPr/>
        </p:nvSpPr>
        <p:spPr>
          <a:xfrm>
            <a:off x="3375804" y="4302536"/>
            <a:ext cx="2471301" cy="309367"/>
          </a:xfrm>
          <a:prstGeom prst="rect">
            <a:avLst/>
          </a:prstGeom>
          <a:solidFill>
            <a:srgbClr val="00ADDC"/>
          </a:solidFill>
          <a:ln w="19050" cap="flat" cmpd="sng" algn="ctr">
            <a:noFill/>
            <a:prstDash val="solid"/>
          </a:ln>
          <a:effectLst/>
        </p:spPr>
        <p:txBody>
          <a:bodyPr rtlCol="0" anchor="ctr"/>
          <a:lstStyle/>
          <a:p>
            <a:pPr defTabSz="754380" fontAlgn="auto">
              <a:spcBef>
                <a:spcPts val="0"/>
              </a:spcBef>
              <a:spcAft>
                <a:spcPts val="0"/>
              </a:spcAft>
              <a:defRPr/>
            </a:pPr>
            <a:r>
              <a:rPr lang="en-US" sz="1485" kern="0" dirty="0">
                <a:solidFill>
                  <a:prstClr val="white"/>
                </a:solidFill>
                <a:latin typeface="Corbel"/>
                <a:ea typeface="+mn-ea"/>
                <a:cs typeface="Arial" panose="020B0604020202020204" pitchFamily="34" charset="0"/>
              </a:rPr>
              <a:t>Click here now</a:t>
            </a:r>
          </a:p>
        </p:txBody>
      </p:sp>
      <p:pic>
        <p:nvPicPr>
          <p:cNvPr id="25" name="Picture 2" descr="Free Attachment Icon, Symbol. PNG, SVG Download.">
            <a:extLst>
              <a:ext uri="{FF2B5EF4-FFF2-40B4-BE49-F238E27FC236}">
                <a16:creationId xmlns:a16="http://schemas.microsoft.com/office/drawing/2014/main" id="{A491346D-388F-42F7-ADC7-F971EFAC3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094" y="5562906"/>
            <a:ext cx="614991" cy="614991"/>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a16="http://schemas.microsoft.com/office/drawing/2014/main" id="{B1A97357-1D7C-4534-9C9F-2BCB8CFB8750}"/>
              </a:ext>
            </a:extLst>
          </p:cNvPr>
          <p:cNvCxnSpPr>
            <a:cxnSpLocks/>
          </p:cNvCxnSpPr>
          <p:nvPr/>
        </p:nvCxnSpPr>
        <p:spPr>
          <a:xfrm>
            <a:off x="2374232" y="5870402"/>
            <a:ext cx="902218" cy="0"/>
          </a:xfrm>
          <a:prstGeom prst="straightConnector1">
            <a:avLst/>
          </a:prstGeom>
          <a:noFill/>
          <a:ln w="38100" cap="flat" cmpd="sng" algn="ctr">
            <a:solidFill>
              <a:schemeClr val="accent6"/>
            </a:solidFill>
            <a:prstDash val="solid"/>
            <a:tailEnd type="oval"/>
          </a:ln>
          <a:effectLst/>
        </p:spPr>
      </p:cxnSp>
      <p:sp>
        <p:nvSpPr>
          <p:cNvPr id="27" name="Rectangle 2050">
            <a:extLst>
              <a:ext uri="{FF2B5EF4-FFF2-40B4-BE49-F238E27FC236}">
                <a16:creationId xmlns:a16="http://schemas.microsoft.com/office/drawing/2014/main" id="{A185F0D2-AA75-434E-8D89-C9EE93628EE7}"/>
              </a:ext>
            </a:extLst>
          </p:cNvPr>
          <p:cNvSpPr>
            <a:spLocks noChangeArrowheads="1"/>
          </p:cNvSpPr>
          <p:nvPr/>
        </p:nvSpPr>
        <p:spPr bwMode="auto">
          <a:xfrm>
            <a:off x="912916" y="5618942"/>
            <a:ext cx="1614267" cy="502920"/>
          </a:xfrm>
          <a:prstGeom prst="rect">
            <a:avLst/>
          </a:prstGeom>
          <a:solidFill>
            <a:srgbClr val="FFC000"/>
          </a:solidFill>
          <a:ln>
            <a:noFill/>
          </a:ln>
        </p:spPr>
        <p:txBody>
          <a:bodyPr lIns="75962" tIns="37981" rIns="75962" bIns="37981" anchor="ctr"/>
          <a:lstStyle/>
          <a:p>
            <a:pPr fontAlgn="auto">
              <a:spcBef>
                <a:spcPts val="0"/>
              </a:spcBef>
              <a:spcAft>
                <a:spcPts val="0"/>
              </a:spcAft>
            </a:pPr>
            <a:r>
              <a:rPr lang="en-US" sz="1400" b="1" kern="0" dirty="0">
                <a:solidFill>
                  <a:prstClr val="black"/>
                </a:solidFill>
                <a:latin typeface="Arial" panose="020B0604020202020204" pitchFamily="34" charset="0"/>
                <a:cs typeface="Arial" panose="020B0604020202020204" pitchFamily="34" charset="0"/>
              </a:rPr>
              <a:t>Unsolicited attachments</a:t>
            </a:r>
          </a:p>
        </p:txBody>
      </p:sp>
      <p:cxnSp>
        <p:nvCxnSpPr>
          <p:cNvPr id="30" name="Straight Arrow Connector 29">
            <a:extLst>
              <a:ext uri="{FF2B5EF4-FFF2-40B4-BE49-F238E27FC236}">
                <a16:creationId xmlns:a16="http://schemas.microsoft.com/office/drawing/2014/main" id="{785EA167-E320-4A30-8A4F-112EB97A0B85}"/>
              </a:ext>
            </a:extLst>
          </p:cNvPr>
          <p:cNvCxnSpPr>
            <a:cxnSpLocks/>
          </p:cNvCxnSpPr>
          <p:nvPr/>
        </p:nvCxnSpPr>
        <p:spPr>
          <a:xfrm>
            <a:off x="2219775" y="3926418"/>
            <a:ext cx="1056675" cy="0"/>
          </a:xfrm>
          <a:prstGeom prst="straightConnector1">
            <a:avLst/>
          </a:prstGeom>
          <a:noFill/>
          <a:ln w="38100" cap="flat" cmpd="sng" algn="ctr">
            <a:solidFill>
              <a:schemeClr val="accent6"/>
            </a:solidFill>
            <a:prstDash val="solid"/>
            <a:tailEnd type="oval"/>
          </a:ln>
          <a:effectLst/>
        </p:spPr>
      </p:cxnSp>
      <p:sp>
        <p:nvSpPr>
          <p:cNvPr id="31" name="Rectangle 2050">
            <a:extLst>
              <a:ext uri="{FF2B5EF4-FFF2-40B4-BE49-F238E27FC236}">
                <a16:creationId xmlns:a16="http://schemas.microsoft.com/office/drawing/2014/main" id="{5A668D79-8916-4C96-A14A-F5A899725E42}"/>
              </a:ext>
            </a:extLst>
          </p:cNvPr>
          <p:cNvSpPr>
            <a:spLocks noChangeArrowheads="1"/>
          </p:cNvSpPr>
          <p:nvPr/>
        </p:nvSpPr>
        <p:spPr bwMode="auto">
          <a:xfrm>
            <a:off x="915103" y="3634796"/>
            <a:ext cx="1624891" cy="502920"/>
          </a:xfrm>
          <a:prstGeom prst="rect">
            <a:avLst/>
          </a:prstGeom>
          <a:solidFill>
            <a:srgbClr val="FFC000"/>
          </a:solidFill>
          <a:ln>
            <a:noFill/>
          </a:ln>
        </p:spPr>
        <p:txBody>
          <a:bodyPr lIns="75962" tIns="37981" rIns="75962" bIns="37981" anchor="ctr"/>
          <a:lstStyle/>
          <a:p>
            <a:pPr algn="ctr" eaLnBrk="0" hangingPunct="0"/>
            <a:endParaRPr lang="en-US" sz="1400" b="1" i="1" dirty="0">
              <a:solidFill>
                <a:prstClr val="black"/>
              </a:solidFill>
              <a:latin typeface="Arial" panose="020B0604020202020204" pitchFamily="34" charset="0"/>
              <a:cs typeface="Arial" panose="020B0604020202020204" pitchFamily="34" charset="0"/>
            </a:endParaRPr>
          </a:p>
          <a:p>
            <a:pPr fontAlgn="auto">
              <a:spcBef>
                <a:spcPts val="0"/>
              </a:spcBef>
              <a:spcAft>
                <a:spcPts val="0"/>
              </a:spcAft>
            </a:pPr>
            <a:r>
              <a:rPr lang="en-US" sz="1400" b="1" kern="0" dirty="0">
                <a:solidFill>
                  <a:prstClr val="black"/>
                </a:solidFill>
                <a:latin typeface="Arial" panose="020B0604020202020204" pitchFamily="34" charset="0"/>
                <a:cs typeface="Arial" panose="020B0604020202020204" pitchFamily="34" charset="0"/>
              </a:rPr>
              <a:t>Misspelling or grammar errors</a:t>
            </a:r>
          </a:p>
          <a:p>
            <a:pPr algn="ctr" eaLnBrk="0" hangingPunct="0"/>
            <a:endParaRPr lang="en-US" sz="1400" b="1" i="1" dirty="0">
              <a:solidFill>
                <a:prstClr val="black"/>
              </a:solidFill>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E714860D-4BA3-4387-9617-CBDE219AD694}"/>
              </a:ext>
            </a:extLst>
          </p:cNvPr>
          <p:cNvCxnSpPr>
            <a:cxnSpLocks/>
          </p:cNvCxnSpPr>
          <p:nvPr/>
        </p:nvCxnSpPr>
        <p:spPr>
          <a:xfrm flipV="1">
            <a:off x="2219775" y="3032743"/>
            <a:ext cx="1056675" cy="9263"/>
          </a:xfrm>
          <a:prstGeom prst="straightConnector1">
            <a:avLst/>
          </a:prstGeom>
          <a:noFill/>
          <a:ln w="38100" cap="flat" cmpd="sng" algn="ctr">
            <a:solidFill>
              <a:schemeClr val="accent6"/>
            </a:solidFill>
            <a:prstDash val="solid"/>
            <a:headEnd type="none" w="med" len="med"/>
            <a:tailEnd type="oval" w="med" len="med"/>
          </a:ln>
          <a:effectLst/>
        </p:spPr>
      </p:cxnSp>
      <p:sp>
        <p:nvSpPr>
          <p:cNvPr id="33" name="Rectangle 2050">
            <a:extLst>
              <a:ext uri="{FF2B5EF4-FFF2-40B4-BE49-F238E27FC236}">
                <a16:creationId xmlns:a16="http://schemas.microsoft.com/office/drawing/2014/main" id="{E6C0729C-0754-430A-9A40-0ED0CECDF2EA}"/>
              </a:ext>
            </a:extLst>
          </p:cNvPr>
          <p:cNvSpPr>
            <a:spLocks noChangeArrowheads="1"/>
          </p:cNvSpPr>
          <p:nvPr/>
        </p:nvSpPr>
        <p:spPr bwMode="auto">
          <a:xfrm>
            <a:off x="891900" y="2791253"/>
            <a:ext cx="1648095" cy="502920"/>
          </a:xfrm>
          <a:prstGeom prst="rect">
            <a:avLst/>
          </a:prstGeom>
          <a:solidFill>
            <a:srgbClr val="FFC000"/>
          </a:solidFill>
          <a:ln>
            <a:noFill/>
          </a:ln>
        </p:spPr>
        <p:txBody>
          <a:bodyPr lIns="75962" tIns="37981" rIns="75962" bIns="37981" anchor="ctr"/>
          <a:lstStyle/>
          <a:p>
            <a:pPr fontAlgn="auto">
              <a:spcBef>
                <a:spcPts val="0"/>
              </a:spcBef>
              <a:spcAft>
                <a:spcPts val="0"/>
              </a:spcAft>
            </a:pPr>
            <a:r>
              <a:rPr lang="en-US" sz="1400" b="1" kern="0" dirty="0">
                <a:solidFill>
                  <a:prstClr val="black"/>
                </a:solidFill>
                <a:latin typeface="Arial" panose="020B0604020202020204" pitchFamily="34" charset="0"/>
                <a:cs typeface="Arial" panose="020B0604020202020204" pitchFamily="34" charset="0"/>
              </a:rPr>
              <a:t>Generic greeting</a:t>
            </a:r>
          </a:p>
        </p:txBody>
      </p:sp>
      <p:grpSp>
        <p:nvGrpSpPr>
          <p:cNvPr id="40" name="Group 39">
            <a:extLst>
              <a:ext uri="{FF2B5EF4-FFF2-40B4-BE49-F238E27FC236}">
                <a16:creationId xmlns:a16="http://schemas.microsoft.com/office/drawing/2014/main" id="{4B6E8D21-2382-4A82-88D6-8F91B8096337}"/>
              </a:ext>
            </a:extLst>
          </p:cNvPr>
          <p:cNvGrpSpPr/>
          <p:nvPr/>
        </p:nvGrpSpPr>
        <p:grpSpPr>
          <a:xfrm>
            <a:off x="7859491" y="1990762"/>
            <a:ext cx="1094146" cy="987322"/>
            <a:chOff x="9321699" y="1417954"/>
            <a:chExt cx="1326237" cy="1196754"/>
          </a:xfrm>
        </p:grpSpPr>
        <p:sp>
          <p:nvSpPr>
            <p:cNvPr id="37" name="TextBox 36">
              <a:extLst>
                <a:ext uri="{FF2B5EF4-FFF2-40B4-BE49-F238E27FC236}">
                  <a16:creationId xmlns:a16="http://schemas.microsoft.com/office/drawing/2014/main" id="{89B0645D-E33A-46E7-90DA-EF70E967906B}"/>
                </a:ext>
              </a:extLst>
            </p:cNvPr>
            <p:cNvSpPr txBox="1"/>
            <p:nvPr/>
          </p:nvSpPr>
          <p:spPr>
            <a:xfrm>
              <a:off x="9321699" y="1417954"/>
              <a:ext cx="1326237" cy="1196754"/>
            </a:xfrm>
            <a:prstGeom prst="rect">
              <a:avLst/>
            </a:prstGeom>
            <a:noFill/>
            <a:ln>
              <a:noFill/>
            </a:ln>
          </p:spPr>
          <p:txBody>
            <a:bodyPr wrap="square" rtlCol="0">
              <a:spAutoFit/>
            </a:bodyPr>
            <a:lstStyle/>
            <a:p>
              <a:pPr algn="l" defTabSz="754380" fontAlgn="auto">
                <a:spcBef>
                  <a:spcPts val="0"/>
                </a:spcBef>
                <a:spcAft>
                  <a:spcPts val="0"/>
                </a:spcAft>
                <a:defRPr/>
              </a:pPr>
              <a:r>
                <a:rPr lang="en-US" sz="1650" b="1" dirty="0">
                  <a:solidFill>
                    <a:srgbClr val="0070C0"/>
                  </a:solidFill>
                  <a:latin typeface="Corbel"/>
                </a:rPr>
                <a:t>Acme Credit Cards</a:t>
              </a:r>
            </a:p>
            <a:p>
              <a:pPr algn="l" defTabSz="754380" fontAlgn="auto">
                <a:spcBef>
                  <a:spcPts val="0"/>
                </a:spcBef>
                <a:spcAft>
                  <a:spcPts val="0"/>
                </a:spcAft>
                <a:defRPr/>
              </a:pPr>
              <a:r>
                <a:rPr lang="en-US" sz="866" b="1" i="1" dirty="0">
                  <a:solidFill>
                    <a:srgbClr val="FF0000"/>
                  </a:solidFill>
                  <a:latin typeface="Corbel"/>
                  <a:ea typeface="+mn-ea"/>
                  <a:cs typeface="Arial" charset="0"/>
                </a:rPr>
                <a:t>  </a:t>
              </a:r>
            </a:p>
          </p:txBody>
        </p:sp>
        <p:pic>
          <p:nvPicPr>
            <p:cNvPr id="39" name="Picture 38">
              <a:extLst>
                <a:ext uri="{FF2B5EF4-FFF2-40B4-BE49-F238E27FC236}">
                  <a16:creationId xmlns:a16="http://schemas.microsoft.com/office/drawing/2014/main" id="{33BDE419-CBB9-454E-8C70-181027AF2B61}"/>
                </a:ext>
              </a:extLst>
            </p:cNvPr>
            <p:cNvPicPr>
              <a:picLocks noChangeAspect="1"/>
            </p:cNvPicPr>
            <p:nvPr/>
          </p:nvPicPr>
          <p:blipFill>
            <a:blip r:embed="rId5"/>
            <a:stretch>
              <a:fillRect/>
            </a:stretch>
          </p:blipFill>
          <p:spPr>
            <a:xfrm>
              <a:off x="10074778" y="1622002"/>
              <a:ext cx="547793" cy="431914"/>
            </a:xfrm>
            <a:prstGeom prst="rect">
              <a:avLst/>
            </a:prstGeom>
          </p:spPr>
        </p:pic>
      </p:grpSp>
      <p:sp>
        <p:nvSpPr>
          <p:cNvPr id="2" name="Title 1">
            <a:extLst>
              <a:ext uri="{FF2B5EF4-FFF2-40B4-BE49-F238E27FC236}">
                <a16:creationId xmlns:a16="http://schemas.microsoft.com/office/drawing/2014/main" id="{F1752793-460B-41B4-813D-2B6A1C78FF96}"/>
              </a:ext>
            </a:extLst>
          </p:cNvPr>
          <p:cNvSpPr>
            <a:spLocks noGrp="1"/>
          </p:cNvSpPr>
          <p:nvPr>
            <p:ph type="title"/>
          </p:nvPr>
        </p:nvSpPr>
        <p:spPr/>
        <p:txBody>
          <a:bodyPr/>
          <a:lstStyle/>
          <a:p>
            <a:r>
              <a:rPr lang="en-US" dirty="0"/>
              <a:t>1</a:t>
            </a:r>
          </a:p>
        </p:txBody>
      </p:sp>
      <p:sp>
        <p:nvSpPr>
          <p:cNvPr id="4" name="Text Placeholder 3">
            <a:extLst>
              <a:ext uri="{FF2B5EF4-FFF2-40B4-BE49-F238E27FC236}">
                <a16:creationId xmlns:a16="http://schemas.microsoft.com/office/drawing/2014/main" id="{4BF280A0-3D77-4A13-8BE9-6AA367B064FF}"/>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1F74789C-76D7-4000-9D75-4CB96468156A}"/>
              </a:ext>
            </a:extLst>
          </p:cNvPr>
          <p:cNvSpPr>
            <a:spLocks noGrp="1"/>
          </p:cNvSpPr>
          <p:nvPr>
            <p:ph type="body" sz="quarter" idx="11"/>
          </p:nvPr>
        </p:nvSpPr>
        <p:spPr/>
        <p:txBody>
          <a:bodyPr/>
          <a:lstStyle/>
          <a:p>
            <a:pPr fontAlgn="auto">
              <a:spcBef>
                <a:spcPts val="0"/>
              </a:spcBef>
              <a:spcAft>
                <a:spcPts val="0"/>
              </a:spcAft>
            </a:pPr>
            <a:r>
              <a:rPr lang="en-US" sz="2400" b="1" kern="0" dirty="0">
                <a:solidFill>
                  <a:prstClr val="black"/>
                </a:solidFill>
                <a:latin typeface="Arial" panose="020B0604020202020204" pitchFamily="34" charset="0"/>
                <a:cs typeface="Arial" panose="020B0604020202020204" pitchFamily="34" charset="0"/>
              </a:rPr>
              <a:t>Beware of phishing</a:t>
            </a:r>
          </a:p>
        </p:txBody>
      </p:sp>
    </p:spTree>
    <p:custDataLst>
      <p:tags r:id="rId1"/>
    </p:custDataLst>
    <p:extLst>
      <p:ext uri="{BB962C8B-B14F-4D97-AF65-F5344CB8AC3E}">
        <p14:creationId xmlns:p14="http://schemas.microsoft.com/office/powerpoint/2010/main" val="37024949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TIME" val="2/28/2018 11:57:50 AM"/>
</p:tagLst>
</file>

<file path=ppt/tags/tag10.xml><?xml version="1.0" encoding="utf-8"?>
<p:tagLst xmlns:a="http://schemas.openxmlformats.org/drawingml/2006/main" xmlns:r="http://schemas.openxmlformats.org/officeDocument/2006/relationships" xmlns:p="http://schemas.openxmlformats.org/presentationml/2006/main">
  <p:tag name="TIMING" val="|6.6|4.8|45.8|12.6"/>
</p:tagLst>
</file>

<file path=ppt/tags/tag11.xml><?xml version="1.0" encoding="utf-8"?>
<p:tagLst xmlns:a="http://schemas.openxmlformats.org/drawingml/2006/main" xmlns:r="http://schemas.openxmlformats.org/officeDocument/2006/relationships" xmlns:p="http://schemas.openxmlformats.org/presentationml/2006/main">
  <p:tag name="TIMING" val="|6.6|4.8|45.8|12.6"/>
</p:tagLst>
</file>

<file path=ppt/tags/tag12.xml><?xml version="1.0" encoding="utf-8"?>
<p:tagLst xmlns:a="http://schemas.openxmlformats.org/drawingml/2006/main" xmlns:r="http://schemas.openxmlformats.org/officeDocument/2006/relationships" xmlns:p="http://schemas.openxmlformats.org/presentationml/2006/main">
  <p:tag name="TIMING" val="|6.6|4.8|45.8|12.6"/>
</p:tagLst>
</file>

<file path=ppt/tags/tag13.xml><?xml version="1.0" encoding="utf-8"?>
<p:tagLst xmlns:a="http://schemas.openxmlformats.org/drawingml/2006/main" xmlns:r="http://schemas.openxmlformats.org/officeDocument/2006/relationships" xmlns:p="http://schemas.openxmlformats.org/presentationml/2006/main">
  <p:tag name="TIMING" val="|17.5|6.1|3.6"/>
</p:tagLst>
</file>

<file path=ppt/tags/tag14.xml><?xml version="1.0" encoding="utf-8"?>
<p:tagLst xmlns:a="http://schemas.openxmlformats.org/drawingml/2006/main" xmlns:r="http://schemas.openxmlformats.org/officeDocument/2006/relationships" xmlns:p="http://schemas.openxmlformats.org/presentationml/2006/main">
  <p:tag name="TIMING" val="|6.6|4.8|45.8|12.6"/>
</p:tagLst>
</file>

<file path=ppt/tags/tag15.xml><?xml version="1.0" encoding="utf-8"?>
<p:tagLst xmlns:a="http://schemas.openxmlformats.org/drawingml/2006/main" xmlns:r="http://schemas.openxmlformats.org/officeDocument/2006/relationships" xmlns:p="http://schemas.openxmlformats.org/presentationml/2006/main">
  <p:tag name="TIMING" val="|6.6|4.8|45.8|12.6"/>
</p:tagLst>
</file>

<file path=ppt/tags/tag2.xml><?xml version="1.0" encoding="utf-8"?>
<p:tagLst xmlns:a="http://schemas.openxmlformats.org/drawingml/2006/main" xmlns:r="http://schemas.openxmlformats.org/officeDocument/2006/relationships" xmlns:p="http://schemas.openxmlformats.org/presentationml/2006/main">
  <p:tag name="SELTIME" val="9/3/2020 4:20:37 PM"/>
</p:tagLst>
</file>

<file path=ppt/tags/tag3.xml><?xml version="1.0" encoding="utf-8"?>
<p:tagLst xmlns:a="http://schemas.openxmlformats.org/drawingml/2006/main" xmlns:r="http://schemas.openxmlformats.org/officeDocument/2006/relationships" xmlns:p="http://schemas.openxmlformats.org/presentationml/2006/main">
  <p:tag name="SELTIME" val="2/28/2018 11:58:21 AM"/>
</p:tagLst>
</file>

<file path=ppt/tags/tag4.xml><?xml version="1.0" encoding="utf-8"?>
<p:tagLst xmlns:a="http://schemas.openxmlformats.org/drawingml/2006/main" xmlns:r="http://schemas.openxmlformats.org/officeDocument/2006/relationships" xmlns:p="http://schemas.openxmlformats.org/presentationml/2006/main">
  <p:tag name="SELTIME" val="9/3/2020 4:20:30 PM"/>
</p:tagLst>
</file>

<file path=ppt/tags/tag5.xml><?xml version="1.0" encoding="utf-8"?>
<p:tagLst xmlns:a="http://schemas.openxmlformats.org/drawingml/2006/main" xmlns:r="http://schemas.openxmlformats.org/officeDocument/2006/relationships" xmlns:p="http://schemas.openxmlformats.org/presentationml/2006/main">
  <p:tag name="SELTIME" val="2/28/2018 11:51:23 AM"/>
</p:tagLst>
</file>

<file path=ppt/tags/tag6.xml><?xml version="1.0" encoding="utf-8"?>
<p:tagLst xmlns:a="http://schemas.openxmlformats.org/drawingml/2006/main" xmlns:r="http://schemas.openxmlformats.org/officeDocument/2006/relationships" xmlns:p="http://schemas.openxmlformats.org/presentationml/2006/main">
  <p:tag name="TIMING" val="|6.6|4.8|45.8|12.6"/>
</p:tagLst>
</file>

<file path=ppt/tags/tag7.xml><?xml version="1.0" encoding="utf-8"?>
<p:tagLst xmlns:a="http://schemas.openxmlformats.org/drawingml/2006/main" xmlns:r="http://schemas.openxmlformats.org/officeDocument/2006/relationships" xmlns:p="http://schemas.openxmlformats.org/presentationml/2006/main">
  <p:tag name="TIMING" val="|6.6|4.8|45.8|12.6"/>
</p:tagLst>
</file>

<file path=ppt/tags/tag8.xml><?xml version="1.0" encoding="utf-8"?>
<p:tagLst xmlns:a="http://schemas.openxmlformats.org/drawingml/2006/main" xmlns:r="http://schemas.openxmlformats.org/officeDocument/2006/relationships" xmlns:p="http://schemas.openxmlformats.org/presentationml/2006/main">
  <p:tag name="TIMING" val="|6.6|4.8|45.8|12.6"/>
</p:tagLst>
</file>

<file path=ppt/tags/tag9.xml><?xml version="1.0" encoding="utf-8"?>
<p:tagLst xmlns:a="http://schemas.openxmlformats.org/drawingml/2006/main" xmlns:r="http://schemas.openxmlformats.org/officeDocument/2006/relationships" xmlns:p="http://schemas.openxmlformats.org/presentationml/2006/main">
  <p:tag name="TIMING" val="|6.6|4.8|45.8|12.6"/>
</p:tagLst>
</file>

<file path=ppt/theme/theme1.xml><?xml version="1.0" encoding="utf-8"?>
<a:theme xmlns:a="http://schemas.openxmlformats.org/drawingml/2006/main" name="PutnamCorp">
  <a:themeElements>
    <a:clrScheme name="PutnamCorp">
      <a:dk1>
        <a:srgbClr val="000000"/>
      </a:dk1>
      <a:lt1>
        <a:srgbClr val="FFFFFF"/>
      </a:lt1>
      <a:dk2>
        <a:srgbClr val="007CC6"/>
      </a:dk2>
      <a:lt2>
        <a:srgbClr val="002C4D"/>
      </a:lt2>
      <a:accent1>
        <a:srgbClr val="00ABBD"/>
      </a:accent1>
      <a:accent2>
        <a:srgbClr val="00505A"/>
      </a:accent2>
      <a:accent3>
        <a:srgbClr val="FCAF17"/>
      </a:accent3>
      <a:accent4>
        <a:srgbClr val="F58220"/>
      </a:accent4>
      <a:accent5>
        <a:srgbClr val="A85C24"/>
      </a:accent5>
      <a:accent6>
        <a:srgbClr val="CF1B34"/>
      </a:accent6>
      <a:hlink>
        <a:srgbClr val="7D091F"/>
      </a:hlink>
      <a:folHlink>
        <a:srgbClr val="7F57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wrap="none" rtlCol="0" anchor="ctr">
        <a:noAutofit/>
      </a:bodyPr>
      <a:lstStyle>
        <a:defPPr algn="l">
          <a:defRPr noProof="0" dirty="0">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cs typeface="ＭＳ Ｐゴシック" charset="0"/>
          </a:defRPr>
        </a:defPPr>
      </a:lstStyle>
    </a:lnDef>
    <a:txDef>
      <a:spPr>
        <a:noFill/>
      </a:spPr>
      <a:bodyPr wrap="square" rtlCol="0">
        <a:spAutoFit/>
      </a:bodyPr>
      <a:lstStyle>
        <a:defPPr algn="l">
          <a:defRPr sz="1400" dirty="0" err="1" smtClean="0">
            <a:latin typeface="+mn-lt"/>
          </a:defRPr>
        </a:defPPr>
      </a:lstStyle>
    </a:txDef>
  </a:objectDefaults>
  <a:extraClrSchemeLst>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E7603D"/>
        </a:dk1>
        <a:lt1>
          <a:srgbClr val="84C2EA"/>
        </a:lt1>
        <a:dk2>
          <a:srgbClr val="2B9E9C"/>
        </a:dk2>
        <a:lt2>
          <a:srgbClr val="F0B146"/>
        </a:lt2>
        <a:accent1>
          <a:srgbClr val="8BB141"/>
        </a:accent1>
        <a:accent2>
          <a:srgbClr val="B13469"/>
        </a:accent2>
        <a:accent3>
          <a:srgbClr val="ACCCCB"/>
        </a:accent3>
        <a:accent4>
          <a:srgbClr val="70A5C8"/>
        </a:accent4>
        <a:accent5>
          <a:srgbClr val="C4D5B0"/>
        </a:accent5>
        <a:accent6>
          <a:srgbClr val="A02E5E"/>
        </a:accent6>
        <a:hlink>
          <a:srgbClr val="808080"/>
        </a:hlink>
        <a:folHlink>
          <a:srgbClr val="000000"/>
        </a:folHlink>
      </a:clrScheme>
      <a:clrMap bg1="dk2" tx1="lt1" bg2="dk1" tx2="lt2" accent1="accent1" accent2="accent2" accent3="accent3" accent4="accent4" accent5="accent5" accent6="accent6" hlink="hlink" folHlink="folHlink"/>
    </a:extraClrScheme>
    <a:extraClrScheme>
      <a:clrScheme name="3_Default Design 1">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3E8F0"/>
        </a:hlink>
        <a:folHlink>
          <a:srgbClr val="000000"/>
        </a:folHlink>
      </a:clrScheme>
      <a:clrMap bg1="lt1" tx1="dk1" bg2="lt2" tx2="dk2" accent1="accent1" accent2="accent2" accent3="accent3" accent4="accent4" accent5="accent5" accent6="accent6" hlink="hlink" folHlink="folHlink"/>
    </a:extraClrScheme>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DE8F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utnamCorp" id="{B254CBE5-6998-450D-8727-EB5B374AF315}" vid="{8848EBDA-A6A6-4E8B-992C-A9C67D0518F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System" displayName="System" id="2b49e6c8-c089-41fa-90e0-9dd854078fd2" isdomainofvalue="False" dataSourceId="b6b51c5b-3707-4e5c-9a4c-363670dfbb37"/>
</file>

<file path=customXml/item10.xml><?xml version="1.0" encoding="utf-8"?>
<VariableListDefinition name="SectionSelectionDs" displayName="SectionSelectionDs" id="65cf5a4f-2df7-4dce-9311-df0a88a5a006"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11.xml><?xml version="1.0" encoding="utf-8"?>
<VariableList UniqueId="26d61f66-dd3e-4d17-a4a8-f8e23558747a" Name="AD_HOC" ContentType="XML" MajorVersion="0" MinorVersion="1" isLocalCopy="False" IsBaseObject="False" DataSourceId="2e44b1b5-472c-45bf-80fd-764bdff2c66b" DataSourceMajorVersion="0" DataSourceMinorVersion="1"/>
</file>

<file path=customXml/item12.xml><?xml version="1.0" encoding="utf-8"?>
<DataSourceInfo>
  <Id>1b5dbfd6-5906-416b-a2b1-db5f7426517f</Id>
  <MajorVersion>0</MajorVersion>
  <MinorVersion>1</MinorVersion>
  <DataSourceType>Expression</DataSourceType>
  <Name>Computed</Name>
  <Description/>
  <Filter/>
  <DataFields/>
</DataSourceInfo>
</file>

<file path=customXml/item13.xml><?xml version="1.0" encoding="utf-8"?>
<SourceDataModel Name="AD_HOC" TargetDataSourceId="2e44b1b5-472c-45bf-80fd-764bdff2c66b"/>
</file>

<file path=customXml/item14.xml><?xml version="1.0" encoding="utf-8"?>
<DataSourceInfo>
  <Id>2e44b1b5-472c-45bf-80fd-764bdff2c66b</Id>
  <MajorVersion>0</MajorVersion>
  <MinorVersion>1</MinorVersion>
  <DataSourceType>Ad_Hoc</DataSourceType>
  <Name>AD_HOC</Name>
  <Description/>
  <Filter/>
  <DataFields/>
</DataSourceInfo>
</file>

<file path=customXml/item15.xml><?xml version="1.0" encoding="utf-8"?>
<VariableList UniqueId="2b49e6c8-c089-41fa-90e0-9dd854078fd2" Name="System" ContentType="XML" MajorVersion="0" MinorVersion="1" isLocalCopy="False" IsBaseObject="False" DataSourceId="b6b51c5b-3707-4e5c-9a4c-363670dfbb37" DataSourceMajorVersion="0" DataSourceMinorVersion="1"/>
</file>

<file path=customXml/item16.xml><?xml version="1.0" encoding="utf-8"?>
<DataSourceMapping>
  <Id>db6c1201-68db-4a12-b173-330e155bf039</Id>
  <Name>EXPRESSION_VARIABLE_MAPPING</Name>
  <TargetDataSource>1b5dbfd6-5906-416b-a2b1-db5f7426517f</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7.xml><?xml version="1.0" encoding="utf-8"?>
<DataSourceMapping>
  <Id>3b76a7f3-e25d-4a77-8d55-8053b45541d4</Id>
  <Name>EXPRESSION_VARIABLE_MAPPING</Name>
  <TargetDataSource>b6b51c5b-3707-4e5c-9a4c-363670dfbb37</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8.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19.xml><?xml version="1.0" encoding="utf-8"?>
<p:properties xmlns:p="http://schemas.microsoft.com/office/2006/metadata/properties" xmlns:xsi="http://www.w3.org/2001/XMLSchema-instance" xmlns:pc="http://schemas.microsoft.com/office/infopath/2007/PartnerControls">
  <documentManagement>
    <INV_x0023_ xmlns="7cb394cc-dbc5-4697-9333-4e6eda79acba" xsi:nil="true"/>
    <Job_x0023_ xmlns="7cb394cc-dbc5-4697-9333-4e6eda79acba" xsi:nil="true"/>
    <Audience xmlns="7cb394cc-dbc5-4697-9333-4e6eda79acba">Shareholder</Audience>
    <MaterialType xmlns="7cb394cc-dbc5-4697-9333-4e6eda79acba">Presentation</MaterialType>
    <Reasontokeep xmlns="7cb394cc-dbc5-4697-9333-4e6eda79acba" xsi:nil="true"/>
    <ExpirationDate xmlns="7cb394cc-dbc5-4697-9333-4e6eda79acba">2022-12-31T08:00:00+00:00</ExpirationDate>
    <Pillar xmlns="7cb394cc-dbc5-4697-9333-4e6eda79acba">
      <Value>Practice Mgmt</Value>
    </Pillar>
    <Thumbnail xmlns="7cb394cc-dbc5-4697-9333-4e6eda79acba" xsi:nil="true"/>
    <lcf76f155ced4ddcb4097134ff3c332f xmlns="7cb394cc-dbc5-4697-9333-4e6eda79acba">
      <Terms xmlns="http://schemas.microsoft.com/office/infopath/2007/PartnerControls"/>
    </lcf76f155ced4ddcb4097134ff3c332f>
    <TaxCatchAll xmlns="775c2939-aab6-4c00-bc61-3bb83dc73f25" xsi:nil="true"/>
  </documentManagement>
</p:properties>
</file>

<file path=customXml/item2.xml><?xml version="1.0" encoding="utf-8"?>
<VariableList UniqueId="65cf5a4f-2df7-4dce-9311-df0a88a5a006" Name="SectionSelectionDs" ContentType="XML" MajorVersion="0" MinorVersion="1" isLocalCopy="False" IsBaseObject="False" DataSourceId="103" DataSourceMajorVersion="1" DataSourceMinorVersion="0"/>
</file>

<file path=customXml/item20.xml><?xml version="1.0" encoding="utf-8"?>
<VariableListDefinition name="Computed" displayName="Computed" id="18b9cc72-0d60-42db-b060-cdcb0d4dfd16" isdomainofvalue="False" dataSourceId="1b5dbfd6-5906-416b-a2b1-db5f7426517f"/>
</file>

<file path=customXml/item21.xml><?xml version="1.0" encoding="utf-8"?>
<VariableListDefinition name="AD_HOC" displayName="AD_HOC" id="26d61f66-dd3e-4d17-a4a8-f8e23558747a" isdomainofvalue="False" dataSourceId="2e44b1b5-472c-45bf-80fd-764bdff2c66b"/>
</file>

<file path=customXml/item22.xml><?xml version="1.0" encoding="utf-8"?>
<AllExternalAdhocVariableMappings/>
</file>

<file path=customXml/item3.xml><?xml version="1.0" encoding="utf-8"?>
<ct:contentTypeSchema xmlns:ct="http://schemas.microsoft.com/office/2006/metadata/contentType" xmlns:ma="http://schemas.microsoft.com/office/2006/metadata/properties/metaAttributes" ct:_="" ma:_="" ma:contentTypeName="Document" ma:contentTypeID="0x010100CC35E05F60E5FF4EB1A582E4FFC829B7" ma:contentTypeVersion="25" ma:contentTypeDescription="Create a new document." ma:contentTypeScope="" ma:versionID="2496232261ebdbfaf3f495dd7c948e74">
  <xsd:schema xmlns:xsd="http://www.w3.org/2001/XMLSchema" xmlns:xs="http://www.w3.org/2001/XMLSchema" xmlns:p="http://schemas.microsoft.com/office/2006/metadata/properties" xmlns:ns2="20c15c98-6734-4f38-b353-8adc51e097d6" xmlns:ns3="7cb394cc-dbc5-4697-9333-4e6eda79acba" xmlns:ns4="775c2939-aab6-4c00-bc61-3bb83dc73f25" targetNamespace="http://schemas.microsoft.com/office/2006/metadata/properties" ma:root="true" ma:fieldsID="55aabdd7b9922a1acb6db7a911e6edbb" ns2:_="" ns3:_="" ns4:_="">
    <xsd:import namespace="20c15c98-6734-4f38-b353-8adc51e097d6"/>
    <xsd:import namespace="7cb394cc-dbc5-4697-9333-4e6eda79acba"/>
    <xsd:import namespace="775c2939-aab6-4c00-bc61-3bb83dc73f2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INV_x0023_" minOccurs="0"/>
                <xsd:element ref="ns3:Job_x0023_" minOccurs="0"/>
                <xsd:element ref="ns3:MaterialType" minOccurs="0"/>
                <xsd:element ref="ns3:ExpirationDate" minOccurs="0"/>
                <xsd:element ref="ns3:Pillar" minOccurs="0"/>
                <xsd:element ref="ns3:Audience" minOccurs="0"/>
                <xsd:element ref="ns3:Reasontokeep" minOccurs="0"/>
                <xsd:element ref="ns3:MediaServiceAutoKeyPoints" minOccurs="0"/>
                <xsd:element ref="ns3:MediaServiceKeyPoints" minOccurs="0"/>
                <xsd:element ref="ns3:Thumbnai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15c98-6734-4f38-b353-8adc51e097d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b394cc-dbc5-4697-9333-4e6eda79acb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INV_x0023_" ma:index="12" nillable="true" ma:displayName="INV #" ma:format="Dropdown" ma:internalName="INV_x0023_">
      <xsd:simpleType>
        <xsd:restriction base="dms:Text">
          <xsd:maxLength value="255"/>
        </xsd:restriction>
      </xsd:simpleType>
    </xsd:element>
    <xsd:element name="Job_x0023_" ma:index="13" nillable="true" ma:displayName="Job #" ma:format="Dropdown" ma:internalName="Job_x0023_">
      <xsd:simpleType>
        <xsd:restriction base="dms:Text">
          <xsd:maxLength value="255"/>
        </xsd:restriction>
      </xsd:simpleType>
    </xsd:element>
    <xsd:element name="MaterialType" ma:index="14" nillable="true" ma:displayName="Material Type" ma:format="Dropdown" ma:internalName="MaterialType">
      <xsd:simpleType>
        <xsd:restriction base="dms:Text">
          <xsd:maxLength value="255"/>
        </xsd:restriction>
      </xsd:simpleType>
    </xsd:element>
    <xsd:element name="ExpirationDate" ma:index="15" nillable="true" ma:displayName="Expiration Date" ma:format="DateOnly" ma:internalName="ExpirationDate">
      <xsd:simpleType>
        <xsd:restriction base="dms:DateTime"/>
      </xsd:simpleType>
    </xsd:element>
    <xsd:element name="Pillar" ma:index="17" nillable="true" ma:displayName="Pillar" ma:internalName="Pillar">
      <xsd:complexType>
        <xsd:complexContent>
          <xsd:extension base="dms:MultiChoice">
            <xsd:sequence>
              <xsd:element name="Value" maxOccurs="unbounded" minOccurs="0" nillable="true">
                <xsd:simpleType>
                  <xsd:restriction base="dms:Choice">
                    <xsd:enumeration value="Wealth Mgmt"/>
                    <xsd:enumeration value="Practice Mgmt"/>
                    <xsd:enumeration value="Investment Mgmt"/>
                  </xsd:restriction>
                </xsd:simpleType>
              </xsd:element>
            </xsd:sequence>
          </xsd:extension>
        </xsd:complexContent>
      </xsd:complexType>
    </xsd:element>
    <xsd:element name="Audience" ma:index="18" nillable="true" ma:displayName="Audience" ma:format="Dropdown" ma:internalName="Audience">
      <xsd:simpleType>
        <xsd:restriction base="dms:Choice">
          <xsd:enumeration value="Dealer"/>
          <xsd:enumeration value="Shareholder"/>
          <xsd:enumeration value="Internal Use"/>
        </xsd:restriction>
      </xsd:simpleType>
    </xsd:element>
    <xsd:element name="Reasontokeep" ma:index="19" nillable="true" ma:displayName="Reason to keep" ma:format="Dropdown" ma:internalName="Reasontokeep">
      <xsd:simpleType>
        <xsd:restriction base="dms:Text">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Thumbnail" ma:index="22" nillable="true" ma:displayName="Thumbnail" ma:internalName="Thumbnail">
      <xsd:simpleType>
        <xsd:restriction base="dms:Text">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b0eb4fb9-bf21-43c2-b35e-10804e7de57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5c2939-aab6-4c00-bc61-3bb83dc73f25"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c6c6fa06-44cd-4246-af66-190fae8d7b5c}" ma:internalName="TaxCatchAll" ma:showField="CatchAllData" ma:web="20c15c98-6734-4f38-b353-8adc51e097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VariableListCustXmlRels>
  <VariableListCustXmlRel variableListName="AD_HOC">
    <VariableListDefCustXmlId>{A2C8CAF7-FF59-4916-B82C-9ADF9F12B461}</VariableListDefCustXmlId>
    <LibraryMetadataCustXmlId>{F9AF75B2-E139-4D22-BF09-481C46857494}</LibraryMetadataCustXmlId>
    <DataSourceInfoCustXmlId>{9D2043F0-2D76-4528-8800-06AA80BE3563}</DataSourceInfoCustXmlId>
    <DataSourceMappingCustXmlId>{FA6BE72B-9FA7-481E-8CC7-6A99F695F871}</DataSourceMappingCustXmlId>
    <SdmcCustXmlId>{B88027DC-9463-48E2-B2BC-06F0FDB9618E}</SdmcCustXmlId>
  </VariableListCustXmlRel>
  <VariableListCustXmlRel variableListName="Computed">
    <VariableListDefCustXmlId>{15D638F3-E04D-476D-A7D9-44252130BBB6}</VariableListDefCustXmlId>
    <LibraryMetadataCustXmlId>{21809042-0142-4F71-A2E8-0DFEBA03B225}</LibraryMetadataCustXmlId>
    <DataSourceInfoCustXmlId>{7AF15D74-241D-445E-A543-CE2885699B10}</DataSourceInfoCustXmlId>
    <DataSourceMappingCustXmlId>{63D852CA-826E-4B48-B1A3-DBC2B269BD5E}</DataSourceMappingCustXmlId>
  </VariableListCustXmlRel>
  <VariableListCustXmlRel variableListName="System">
    <VariableListDefCustXmlId>{74664837-1C2D-4D72-8259-E5A0248E0113}</VariableListDefCustXmlId>
    <LibraryMetadataCustXmlId>{48D9EC00-44E6-4DD0-A4BC-1FA12CC8B652}</LibraryMetadataCustXmlId>
    <DataSourceInfoCustXmlId>{920B66E3-EE3F-4B60-A497-7C061F4DAB1D}</DataSourceInfoCustXmlId>
    <DataSourceMappingCustXmlId>{CA7694A8-E57F-4EA5-A8BA-83375CEF43F2}</DataSourceMappingCustXmlId>
  </VariableListCustXmlRel>
  <VariableListCustXmlRel variableListName="SectionSelectionDs">
    <VariableListDefCustXmlId>{DF248381-A3B1-471A-A977-EC7F0DD0801D}</VariableListDefCustXmlId>
    <LibraryMetadataCustXmlId>{10CF0FDD-12EE-4411-B645-77E7DA165AF8}</LibraryMetadataCustXmlId>
    <DataSourceInfoCustXmlId>{5928E665-639F-432A-BB2B-B0FFED71AA4F}</DataSourceInfoCustXmlId>
    <DataSourceMappingCustXmlId>{4EC2588E-94E2-4A86-BC9D-09C50285894D}</DataSourceMappingCustXmlId>
  </VariableListCustXmlRel>
</VariableListCustXmlRels>
</file>

<file path=customXml/item5.xml><?xml version="1.0" encoding="utf-8"?>
<DataSourceMapping>
  <Id>5c375207-4163-43cf-b3f8-23f56e75d755</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6.xml><?xml version="1.0" encoding="utf-8"?>
<DataSourceInfo>
  <Id>b6b51c5b-3707-4e5c-9a4c-363670dfbb37</Id>
  <MajorVersion>0</MajorVersion>
  <MinorVersion>1</MinorVersion>
  <DataSourceType>System</DataSourceType>
  <Name>System</Name>
  <Description/>
  <Filter/>
  <DataFields/>
</DataSourceInfo>
</file>

<file path=customXml/item7.xml><?xml version="1.0" encoding="utf-8"?>
<VariableList UniqueId="18b9cc72-0d60-42db-b060-cdcb0d4dfd16" Name="Computed" ContentType="XML" MajorVersion="0" MinorVersion="1" isLocalCopy="False" IsBaseObject="False" DataSourceId="1b5dbfd6-5906-416b-a2b1-db5f7426517f" DataSourceMajorVersion="0" DataSourceMinorVersion="1"/>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DataSourceMapping>
  <Id>011dee0d-fe5d-49f9-b876-2b635bdb6524</Id>
  <Name>AD_HOC_MAPPING</Name>
  <TargetDataSource>2e44b1b5-472c-45bf-80fd-764bdff2c66b</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Props1.xml><?xml version="1.0" encoding="utf-8"?>
<ds:datastoreItem xmlns:ds="http://schemas.openxmlformats.org/officeDocument/2006/customXml" ds:itemID="{74664837-1C2D-4D72-8259-E5A0248E0113}">
  <ds:schemaRefs/>
</ds:datastoreItem>
</file>

<file path=customXml/itemProps10.xml><?xml version="1.0" encoding="utf-8"?>
<ds:datastoreItem xmlns:ds="http://schemas.openxmlformats.org/officeDocument/2006/customXml" ds:itemID="{DF248381-A3B1-471A-A977-EC7F0DD0801D}">
  <ds:schemaRefs/>
</ds:datastoreItem>
</file>

<file path=customXml/itemProps11.xml><?xml version="1.0" encoding="utf-8"?>
<ds:datastoreItem xmlns:ds="http://schemas.openxmlformats.org/officeDocument/2006/customXml" ds:itemID="{F9AF75B2-E139-4D22-BF09-481C46857494}">
  <ds:schemaRefs/>
</ds:datastoreItem>
</file>

<file path=customXml/itemProps12.xml><?xml version="1.0" encoding="utf-8"?>
<ds:datastoreItem xmlns:ds="http://schemas.openxmlformats.org/officeDocument/2006/customXml" ds:itemID="{7AF15D74-241D-445E-A543-CE2885699B10}">
  <ds:schemaRefs/>
</ds:datastoreItem>
</file>

<file path=customXml/itemProps13.xml><?xml version="1.0" encoding="utf-8"?>
<ds:datastoreItem xmlns:ds="http://schemas.openxmlformats.org/officeDocument/2006/customXml" ds:itemID="{B88027DC-9463-48E2-B2BC-06F0FDB9618E}">
  <ds:schemaRefs/>
</ds:datastoreItem>
</file>

<file path=customXml/itemProps14.xml><?xml version="1.0" encoding="utf-8"?>
<ds:datastoreItem xmlns:ds="http://schemas.openxmlformats.org/officeDocument/2006/customXml" ds:itemID="{9D2043F0-2D76-4528-8800-06AA80BE3563}">
  <ds:schemaRefs/>
</ds:datastoreItem>
</file>

<file path=customXml/itemProps15.xml><?xml version="1.0" encoding="utf-8"?>
<ds:datastoreItem xmlns:ds="http://schemas.openxmlformats.org/officeDocument/2006/customXml" ds:itemID="{48D9EC00-44E6-4DD0-A4BC-1FA12CC8B652}">
  <ds:schemaRefs/>
</ds:datastoreItem>
</file>

<file path=customXml/itemProps16.xml><?xml version="1.0" encoding="utf-8"?>
<ds:datastoreItem xmlns:ds="http://schemas.openxmlformats.org/officeDocument/2006/customXml" ds:itemID="{63D852CA-826E-4B48-B1A3-DBC2B269BD5E}">
  <ds:schemaRefs/>
</ds:datastoreItem>
</file>

<file path=customXml/itemProps17.xml><?xml version="1.0" encoding="utf-8"?>
<ds:datastoreItem xmlns:ds="http://schemas.openxmlformats.org/officeDocument/2006/customXml" ds:itemID="{CA7694A8-E57F-4EA5-A8BA-83375CEF43F2}">
  <ds:schemaRefs/>
</ds:datastoreItem>
</file>

<file path=customXml/itemProps18.xml><?xml version="1.0" encoding="utf-8"?>
<ds:datastoreItem xmlns:ds="http://schemas.openxmlformats.org/officeDocument/2006/customXml" ds:itemID="{5928E665-639F-432A-BB2B-B0FFED71AA4F}">
  <ds:schemaRefs/>
</ds:datastoreItem>
</file>

<file path=customXml/itemProps19.xml><?xml version="1.0" encoding="utf-8"?>
<ds:datastoreItem xmlns:ds="http://schemas.openxmlformats.org/officeDocument/2006/customXml" ds:itemID="{40BE61D6-F472-4832-8122-FD686A3A6B5E}">
  <ds:schemaRef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dcmitype/"/>
    <ds:schemaRef ds:uri="http://purl.org/dc/elements/1.1/"/>
    <ds:schemaRef ds:uri="7cb394cc-dbc5-4697-9333-4e6eda79acba"/>
    <ds:schemaRef ds:uri="http://schemas.openxmlformats.org/package/2006/metadata/core-properties"/>
    <ds:schemaRef ds:uri="775c2939-aab6-4c00-bc61-3bb83dc73f25"/>
    <ds:schemaRef ds:uri="20c15c98-6734-4f38-b353-8adc51e097d6"/>
    <ds:schemaRef ds:uri="http://purl.org/dc/terms/"/>
  </ds:schemaRefs>
</ds:datastoreItem>
</file>

<file path=customXml/itemProps2.xml><?xml version="1.0" encoding="utf-8"?>
<ds:datastoreItem xmlns:ds="http://schemas.openxmlformats.org/officeDocument/2006/customXml" ds:itemID="{10CF0FDD-12EE-4411-B645-77E7DA165AF8}">
  <ds:schemaRefs/>
</ds:datastoreItem>
</file>

<file path=customXml/itemProps20.xml><?xml version="1.0" encoding="utf-8"?>
<ds:datastoreItem xmlns:ds="http://schemas.openxmlformats.org/officeDocument/2006/customXml" ds:itemID="{15D638F3-E04D-476D-A7D9-44252130BBB6}">
  <ds:schemaRefs/>
</ds:datastoreItem>
</file>

<file path=customXml/itemProps21.xml><?xml version="1.0" encoding="utf-8"?>
<ds:datastoreItem xmlns:ds="http://schemas.openxmlformats.org/officeDocument/2006/customXml" ds:itemID="{A2C8CAF7-FF59-4916-B82C-9ADF9F12B461}">
  <ds:schemaRefs/>
</ds:datastoreItem>
</file>

<file path=customXml/itemProps22.xml><?xml version="1.0" encoding="utf-8"?>
<ds:datastoreItem xmlns:ds="http://schemas.openxmlformats.org/officeDocument/2006/customXml" ds:itemID="{BA205575-DDF9-49E2-8A32-DC18BDD2EC37}">
  <ds:schemaRefs/>
</ds:datastoreItem>
</file>

<file path=customXml/itemProps3.xml><?xml version="1.0" encoding="utf-8"?>
<ds:datastoreItem xmlns:ds="http://schemas.openxmlformats.org/officeDocument/2006/customXml" ds:itemID="{EE61EEA9-3B29-4686-BB56-45D0C90651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15c98-6734-4f38-b353-8adc51e097d6"/>
    <ds:schemaRef ds:uri="7cb394cc-dbc5-4697-9333-4e6eda79acba"/>
    <ds:schemaRef ds:uri="775c2939-aab6-4c00-bc61-3bb83dc73f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2FB06AC-B075-4C32-B2FF-7F9342007322}">
  <ds:schemaRefs/>
</ds:datastoreItem>
</file>

<file path=customXml/itemProps5.xml><?xml version="1.0" encoding="utf-8"?>
<ds:datastoreItem xmlns:ds="http://schemas.openxmlformats.org/officeDocument/2006/customXml" ds:itemID="{4EC2588E-94E2-4A86-BC9D-09C50285894D}">
  <ds:schemaRefs/>
</ds:datastoreItem>
</file>

<file path=customXml/itemProps6.xml><?xml version="1.0" encoding="utf-8"?>
<ds:datastoreItem xmlns:ds="http://schemas.openxmlformats.org/officeDocument/2006/customXml" ds:itemID="{920B66E3-EE3F-4B60-A497-7C061F4DAB1D}">
  <ds:schemaRefs/>
</ds:datastoreItem>
</file>

<file path=customXml/itemProps7.xml><?xml version="1.0" encoding="utf-8"?>
<ds:datastoreItem xmlns:ds="http://schemas.openxmlformats.org/officeDocument/2006/customXml" ds:itemID="{21809042-0142-4F71-A2E8-0DFEBA03B225}">
  <ds:schemaRefs/>
</ds:datastoreItem>
</file>

<file path=customXml/itemProps8.xml><?xml version="1.0" encoding="utf-8"?>
<ds:datastoreItem xmlns:ds="http://schemas.openxmlformats.org/officeDocument/2006/customXml" ds:itemID="{D5586399-7261-445E-B8F4-17BE17C2B75E}">
  <ds:schemaRefs>
    <ds:schemaRef ds:uri="http://schemas.microsoft.com/sharepoint/v3/contenttype/forms"/>
  </ds:schemaRefs>
</ds:datastoreItem>
</file>

<file path=customXml/itemProps9.xml><?xml version="1.0" encoding="utf-8"?>
<ds:datastoreItem xmlns:ds="http://schemas.openxmlformats.org/officeDocument/2006/customXml" ds:itemID="{FA6BE72B-9FA7-481E-8CC7-6A99F695F871}">
  <ds:schemaRefs/>
</ds:datastoreItem>
</file>

<file path=docProps/app.xml><?xml version="1.0" encoding="utf-8"?>
<Properties xmlns="http://schemas.openxmlformats.org/officeDocument/2006/extended-properties" xmlns:vt="http://schemas.openxmlformats.org/officeDocument/2006/docPropsVTypes">
  <Template>PutnamCorp</Template>
  <TotalTime>177</TotalTime>
  <Words>2070</Words>
  <Application>Microsoft Macintosh PowerPoint</Application>
  <PresentationFormat>Custom</PresentationFormat>
  <Paragraphs>176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Corbel</vt:lpstr>
      <vt:lpstr>Gotham C2 Text</vt:lpstr>
      <vt:lpstr>Times New Roman</vt:lpstr>
      <vt:lpstr>PutnamCorp</vt:lpstr>
      <vt:lpstr>Preventing identity theft  and cybercrime</vt:lpstr>
      <vt:lpstr>About the presenter</vt:lpstr>
      <vt:lpstr>Part 1 Three tips to help prevent identity theft</vt:lpstr>
      <vt:lpstr>1</vt:lpstr>
      <vt:lpstr>2</vt:lpstr>
      <vt:lpstr>2</vt:lpstr>
      <vt:lpstr>3</vt:lpstr>
      <vt:lpstr>Part 2 Five tips to help prevent cybercrime</vt:lpstr>
      <vt:lpstr>1</vt:lpstr>
      <vt:lpstr>2</vt:lpstr>
      <vt:lpstr>2</vt:lpstr>
      <vt:lpstr>3</vt:lpstr>
      <vt:lpstr>3</vt:lpstr>
      <vt:lpstr>4</vt:lpstr>
      <vt:lpstr>5</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identity theft  and cybercrime</dc:title>
  <dc:creator>Jackie Miller</dc:creator>
  <cp:keywords>Preventing identity theft and cybercrime</cp:keywords>
  <cp:lastModifiedBy>Andrea Ecker</cp:lastModifiedBy>
  <cp:revision>13</cp:revision>
  <cp:lastPrinted>2015-10-19T20:29:10Z</cp:lastPrinted>
  <dcterms:created xsi:type="dcterms:W3CDTF">2022-03-23T15:42:39Z</dcterms:created>
  <dcterms:modified xsi:type="dcterms:W3CDTF">2022-10-13T17:57:23Z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0x010100CC35E05F60E5FF4EB1A582E4FFC829B7</vt:lpwstr>
  </property>
  <property fmtid="{D5CDD505-2E9C-101B-9397-08002B2CF9AE}" pid="3" name="MediaServiceImageTags">
    <vt:lpwstr/>
  </property>
</Properties>
</file>